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74" r:id="rId4"/>
    <p:sldId id="270" r:id="rId5"/>
    <p:sldId id="275" r:id="rId6"/>
    <p:sldId id="272" r:id="rId7"/>
    <p:sldId id="269" r:id="rId8"/>
    <p:sldId id="276" r:id="rId9"/>
    <p:sldId id="271" r:id="rId10"/>
    <p:sldId id="277" r:id="rId11"/>
    <p:sldId id="273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3682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3414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5933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3960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262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3323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7201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806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5753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1727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EE912-502F-4343-BA01-40CB6A7DB23F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7985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EE912-502F-4343-BA01-40CB6A7DB23F}" type="datetimeFigureOut">
              <a:rPr lang="fr-FR" smtClean="0"/>
              <a:t>18/10/2023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F7ABA-826D-4E7D-832B-503E17354A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8864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81001" y="1122363"/>
            <a:ext cx="11103428" cy="2387600"/>
          </a:xfrm>
        </p:spPr>
        <p:txBody>
          <a:bodyPr>
            <a:normAutofit/>
          </a:bodyPr>
          <a:lstStyle/>
          <a:p>
            <a:r>
              <a:rPr lang="fr-FR" dirty="0"/>
              <a:t>QUIZZ ANATOMIE-PHYSIOLOGIE</a:t>
            </a:r>
            <a:br>
              <a:rPr lang="fr-FR" dirty="0"/>
            </a:br>
            <a:r>
              <a:rPr lang="fr-FR" dirty="0"/>
              <a:t>l’appareil génital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Bloc 2 Module 3 </a:t>
            </a:r>
          </a:p>
          <a:p>
            <a:r>
              <a:rPr lang="fr-FR" dirty="0"/>
              <a:t>Promo AS</a:t>
            </a:r>
          </a:p>
        </p:txBody>
      </p:sp>
    </p:spTree>
    <p:extLst>
      <p:ext uri="{BB962C8B-B14F-4D97-AF65-F5344CB8AC3E}">
        <p14:creationId xmlns:p14="http://schemas.microsoft.com/office/powerpoint/2010/main" val="1064837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L’APPAREIL GÉNITAL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616199"/>
            <a:ext cx="10515600" cy="35607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dirty="0"/>
              <a:t>Donnez une définition de l’appareil génital:</a:t>
            </a:r>
          </a:p>
          <a:p>
            <a:pPr marL="0" indent="0">
              <a:buNone/>
            </a:pPr>
            <a:r>
              <a:rPr lang="fr-FR" dirty="0"/>
              <a:t>…………………………………………………………………………………………………………………………………………………………………………………………………………………………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3899422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L’APPAREIL GÉNITAL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52963"/>
          </a:xfrm>
        </p:spPr>
        <p:txBody>
          <a:bodyPr/>
          <a:lstStyle/>
          <a:p>
            <a:pPr marL="514350" indent="-514350">
              <a:buAutoNum type="arabicPeriod" startAt="2"/>
            </a:pPr>
            <a:r>
              <a:rPr lang="fr-FR" dirty="0"/>
              <a:t>L’appareil génital masculin: complétez avec le terme manquant:</a:t>
            </a:r>
          </a:p>
          <a:p>
            <a:pPr marL="0" indent="0">
              <a:buNone/>
            </a:pPr>
            <a:endParaRPr lang="fr-FR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glandes qui élaborent les gamètes masculines: ………………………………..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les 4 conduits qui amènent les spermatozoïdes à l’extérieur:  …………………………………………………………………………………..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réservoirs du liquide séminal: ……………………………………………….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glande sous la vessie qui élabore un liquide entrant dans la composition du sperme: ……………………………………………………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organe de copulation: …………………………………………….. </a:t>
            </a:r>
          </a:p>
        </p:txBody>
      </p:sp>
    </p:spTree>
    <p:extLst>
      <p:ext uri="{BB962C8B-B14F-4D97-AF65-F5344CB8AC3E}">
        <p14:creationId xmlns:p14="http://schemas.microsoft.com/office/powerpoint/2010/main" val="2899892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L’APPAREIL GÉNITAL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578099"/>
            <a:ext cx="10515600" cy="3598863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3. Comment s’appelle l’hormone sexuelle masculine élaborée par les testicules? ………………………………………………………………………………………..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7123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L’APPAREIL GÉNITAL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257300"/>
            <a:ext cx="10515600" cy="4919663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4. L’appareil génital féminin: complétez avec le terme manquant:</a:t>
            </a:r>
          </a:p>
          <a:p>
            <a:pPr marL="0" indent="0">
              <a:buNone/>
            </a:pPr>
            <a:endParaRPr lang="fr-FR" dirty="0"/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glande qui élabore les gamètes femelles:………………………………………..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conduit qui amène les gamètes jusqu’à l’organe de la nidation: …………………………………………………………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organe de la nidation et de la gestation: ………………………………………….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les 2 organes de la copulation: ………………………………………………………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organes de la lactation: ………………………………………………………..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9253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L’APPAREIL GÉNITAL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5. Répondez par VRAI ou FAUX:</a:t>
            </a:r>
          </a:p>
          <a:p>
            <a:pPr marL="0" indent="0">
              <a:buNone/>
            </a:pPr>
            <a:endParaRPr lang="fr-FR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 les ovaires sécrètent deux types d’hormones, les œstrogènes et la progestérone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 la FSH et la LH sont sécrétées par l’hypophyse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 l’ovulation a lieu vers le 28 -ème jour du cycle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 les règles apparaissent si il n’y a pas eu fécondation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3594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L’APPAREIL GÉNITAL: correction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590801"/>
            <a:ext cx="10515600" cy="358616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dirty="0"/>
              <a:t>Donnez une définition de l’appareil génital: </a:t>
            </a:r>
            <a:r>
              <a:rPr lang="fr-FR" dirty="0">
                <a:solidFill>
                  <a:srgbClr val="FF0000"/>
                </a:solidFill>
              </a:rPr>
              <a:t>ensemble des organes chargés des fonctions de reproduction.</a:t>
            </a:r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76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L’APPAREIL GÉNITAL: correction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2. L’appareil génital masculin: complétez avec le terme manquant: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glandes qui élaborent les gamètes masculines: </a:t>
            </a:r>
            <a:r>
              <a:rPr lang="fr-FR" dirty="0">
                <a:solidFill>
                  <a:srgbClr val="FF0000"/>
                </a:solidFill>
              </a:rPr>
              <a:t>les testicules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les 4 conduits qui amènent les spermatozoïdes à l’extérieur:  </a:t>
            </a:r>
            <a:r>
              <a:rPr lang="fr-FR" dirty="0">
                <a:solidFill>
                  <a:srgbClr val="FF0000"/>
                </a:solidFill>
              </a:rPr>
              <a:t>l’épididyme, le canal déférent, le canal éjaculateur, l’urètre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réservoirs du liquide séminal: </a:t>
            </a:r>
            <a:r>
              <a:rPr lang="fr-FR" dirty="0">
                <a:solidFill>
                  <a:srgbClr val="FF0000"/>
                </a:solidFill>
              </a:rPr>
              <a:t>les vésicules séminales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glande sous la vessie qui élabore un liquide entrant dans la composition du sperme: </a:t>
            </a:r>
            <a:r>
              <a:rPr lang="fr-FR" dirty="0">
                <a:solidFill>
                  <a:srgbClr val="FF0000"/>
                </a:solidFill>
              </a:rPr>
              <a:t>la prostate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organe de copulation: </a:t>
            </a:r>
            <a:r>
              <a:rPr lang="fr-FR" dirty="0">
                <a:solidFill>
                  <a:srgbClr val="FF0000"/>
                </a:solidFill>
              </a:rPr>
              <a:t>la verge ou le pénis</a:t>
            </a:r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689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L’APPAREIL GÉNITAL: correction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654299"/>
            <a:ext cx="10515600" cy="35226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3. Comment s’appelle l’hormone sexuelle masculine élaborée par les testicules? </a:t>
            </a:r>
            <a:r>
              <a:rPr lang="fr-FR" dirty="0">
                <a:solidFill>
                  <a:srgbClr val="FF0000"/>
                </a:solidFill>
              </a:rPr>
              <a:t>la testostérone</a:t>
            </a:r>
            <a:endParaRPr lang="fr-FR" dirty="0"/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287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L’APPAREIL GÉNITAL: correction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4. L’appareil génital féminin: complétez avec le terme manquant: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glande qui élabore les gamètes femelles: </a:t>
            </a:r>
            <a:r>
              <a:rPr lang="fr-FR" dirty="0">
                <a:solidFill>
                  <a:srgbClr val="FF0000"/>
                </a:solidFill>
              </a:rPr>
              <a:t>ovaire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conduits qui amènent les gamètes jusqu’à l’organe de la nidation: </a:t>
            </a:r>
            <a:r>
              <a:rPr lang="fr-FR" dirty="0">
                <a:solidFill>
                  <a:srgbClr val="FF0000"/>
                </a:solidFill>
              </a:rPr>
              <a:t>les trompes utérines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organe de la nidation et de la gestation: </a:t>
            </a:r>
            <a:r>
              <a:rPr lang="fr-FR" dirty="0">
                <a:solidFill>
                  <a:srgbClr val="FF0000"/>
                </a:solidFill>
              </a:rPr>
              <a:t>l’utérus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les 2 organes de la copulation: </a:t>
            </a:r>
            <a:r>
              <a:rPr lang="fr-FR" dirty="0">
                <a:solidFill>
                  <a:srgbClr val="FF0000"/>
                </a:solidFill>
              </a:rPr>
              <a:t>le vagin et la vulve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dirty="0"/>
              <a:t> organes de la lactation: </a:t>
            </a:r>
            <a:r>
              <a:rPr lang="fr-FR" dirty="0">
                <a:solidFill>
                  <a:srgbClr val="FF0000"/>
                </a:solidFill>
              </a:rPr>
              <a:t>glandes mammaires</a:t>
            </a:r>
          </a:p>
        </p:txBody>
      </p:sp>
    </p:spTree>
    <p:extLst>
      <p:ext uri="{BB962C8B-B14F-4D97-AF65-F5344CB8AC3E}">
        <p14:creationId xmlns:p14="http://schemas.microsoft.com/office/powerpoint/2010/main" val="3787957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L’APPAREIL GÉNITAL: correction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199" y="1825625"/>
            <a:ext cx="1095102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5. Répondez par VRAI ou FAUX: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 les ovaires sécrètent deux types d’hormones, les œstrogènes et la progestérone  </a:t>
            </a:r>
            <a:r>
              <a:rPr lang="fr-FR" dirty="0">
                <a:solidFill>
                  <a:srgbClr val="FF0000"/>
                </a:solidFill>
              </a:rPr>
              <a:t>VRAI</a:t>
            </a:r>
            <a:endParaRPr lang="fr-FR" dirty="0"/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 la FSH et la LH sont sécrétées par l’hypophyse </a:t>
            </a:r>
            <a:r>
              <a:rPr lang="fr-FR" dirty="0">
                <a:solidFill>
                  <a:srgbClr val="FF0000"/>
                </a:solidFill>
              </a:rPr>
              <a:t>VRAI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 l’ovulation a lieu vers le 28 -ème jour du cycle </a:t>
            </a:r>
            <a:r>
              <a:rPr lang="fr-FR" dirty="0">
                <a:solidFill>
                  <a:srgbClr val="FF0000"/>
                </a:solidFill>
              </a:rPr>
              <a:t>FAUX</a:t>
            </a:r>
            <a:r>
              <a:rPr lang="fr-FR" dirty="0"/>
              <a:t> </a:t>
            </a:r>
            <a:r>
              <a:rPr lang="fr-FR" dirty="0">
                <a:solidFill>
                  <a:srgbClr val="FF0000"/>
                </a:solidFill>
              </a:rPr>
              <a:t>(vers le 14</a:t>
            </a:r>
            <a:r>
              <a:rPr lang="fr-FR" baseline="30000" dirty="0">
                <a:solidFill>
                  <a:srgbClr val="FF0000"/>
                </a:solidFill>
              </a:rPr>
              <a:t>ème</a:t>
            </a:r>
            <a:r>
              <a:rPr lang="fr-FR" dirty="0">
                <a:solidFill>
                  <a:srgbClr val="FF0000"/>
                </a:solidFill>
              </a:rPr>
              <a:t> jour)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 les règles apparaissent si il n’y a pas eu fécondation </a:t>
            </a:r>
            <a:r>
              <a:rPr lang="fr-FR" dirty="0">
                <a:solidFill>
                  <a:srgbClr val="FF0000"/>
                </a:solidFill>
              </a:rPr>
              <a:t>VRAI</a:t>
            </a:r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64728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480</Words>
  <Application>Microsoft Office PowerPoint</Application>
  <PresentationFormat>Grand écran</PresentationFormat>
  <Paragraphs>56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Thème Office</vt:lpstr>
      <vt:lpstr>QUIZZ ANATOMIE-PHYSIOLOGIE l’appareil génital</vt:lpstr>
      <vt:lpstr>L’APPAREIL GÉNITAL</vt:lpstr>
      <vt:lpstr>L’APPAREIL GÉNITAL</vt:lpstr>
      <vt:lpstr>L’APPAREIL GÉNITAL</vt:lpstr>
      <vt:lpstr>L’APPAREIL GÉNITAL</vt:lpstr>
      <vt:lpstr>L’APPAREIL GÉNITAL</vt:lpstr>
      <vt:lpstr>L’APPAREIL GÉNITAL: correction</vt:lpstr>
      <vt:lpstr>L’APPAREIL GÉNITAL: correction</vt:lpstr>
      <vt:lpstr>L’APPAREIL GÉNITAL: correction</vt:lpstr>
      <vt:lpstr>L’APPAREIL GÉNITAL: correction</vt:lpstr>
      <vt:lpstr>L’APPAREIL GÉNITAL: correction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QUIZZ ANATOMIE-PHYSIOLOGIE</dc:title>
  <dc:creator>GUINCHARD Sabrina</dc:creator>
  <cp:lastModifiedBy>Sabrina GUINCHARD</cp:lastModifiedBy>
  <cp:revision>41</cp:revision>
  <dcterms:created xsi:type="dcterms:W3CDTF">2021-12-09T13:01:28Z</dcterms:created>
  <dcterms:modified xsi:type="dcterms:W3CDTF">2023-10-18T08:00:37Z</dcterms:modified>
</cp:coreProperties>
</file>