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5" r:id="rId7"/>
    <p:sldId id="258" r:id="rId8"/>
    <p:sldId id="260" r:id="rId9"/>
    <p:sldId id="262" r:id="rId10"/>
    <p:sldId id="264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68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1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9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96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62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2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20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0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75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72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8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EE912-502F-4343-BA01-40CB6A7DB23F}" type="datetimeFigureOut">
              <a:rPr lang="fr-FR" smtClean="0"/>
              <a:t>30/08/2024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8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1001" y="1122363"/>
            <a:ext cx="11103428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QUIZZ ANATOMIE-PHYSIOLOGIE</a:t>
            </a:r>
            <a:br>
              <a:rPr lang="fr-FR" dirty="0"/>
            </a:br>
            <a:r>
              <a:rPr lang="fr-FR" dirty="0"/>
              <a:t>la peau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Bloc 2 Module 3 </a:t>
            </a:r>
          </a:p>
          <a:p>
            <a:r>
              <a:rPr lang="fr-FR" dirty="0"/>
              <a:t>Promo AS</a:t>
            </a:r>
          </a:p>
        </p:txBody>
      </p:sp>
    </p:spTree>
    <p:extLst>
      <p:ext uri="{BB962C8B-B14F-4D97-AF65-F5344CB8AC3E}">
        <p14:creationId xmlns:p14="http://schemas.microsoft.com/office/powerpoint/2010/main" val="106483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</a:t>
            </a:r>
            <a:br>
              <a:rPr lang="fr-FR" dirty="0"/>
            </a:br>
            <a:r>
              <a:rPr lang="fr-FR" sz="2400" u="sng" dirty="0"/>
              <a:t>Complétez le schéma de la peau ci-dessous: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1A2B81C-8C94-4768-9855-2C6560E035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790700"/>
            <a:ext cx="7010400" cy="385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BA6F346A-CE8A-4B72-BE65-3455B299A065}"/>
              </a:ext>
            </a:extLst>
          </p:cNvPr>
          <p:cNvSpPr/>
          <p:nvPr/>
        </p:nvSpPr>
        <p:spPr>
          <a:xfrm>
            <a:off x="4637903" y="1690688"/>
            <a:ext cx="494270" cy="141497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79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dirty="0"/>
              <a:t>Comment se nomment les 3 couches de la peau? De quoi sont-elles constituées?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.</a:t>
            </a:r>
          </a:p>
        </p:txBody>
      </p:sp>
    </p:spTree>
    <p:extLst>
      <p:ext uri="{BB962C8B-B14F-4D97-AF65-F5344CB8AC3E}">
        <p14:creationId xmlns:p14="http://schemas.microsoft.com/office/powerpoint/2010/main" val="239775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2. VRAI ou FAUX</a:t>
            </a:r>
          </a:p>
          <a:p>
            <a:r>
              <a:rPr lang="fr-FR" dirty="0"/>
              <a:t> les glandes sébacées élaborent le sébum qui est un produit gras</a:t>
            </a:r>
          </a:p>
          <a:p>
            <a:r>
              <a:rPr lang="fr-FR" dirty="0"/>
              <a:t> les glandes sudoripares permettent de sécréter la sueur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506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3. Citez 7 rôles de la peau :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-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0026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4. Définir un tissu et donner les 4 grands types de tissu.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…………………………………………………………………………………………………………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54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 : correction</a:t>
            </a:r>
            <a:br>
              <a:rPr lang="fr-FR" dirty="0"/>
            </a:br>
            <a:r>
              <a:rPr lang="fr-FR" sz="2400" u="sng" dirty="0"/>
              <a:t>Correction du schéma de la peau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1: épiderme</a:t>
            </a:r>
          </a:p>
          <a:p>
            <a:r>
              <a:rPr lang="fr-FR" dirty="0">
                <a:solidFill>
                  <a:srgbClr val="FF0000"/>
                </a:solidFill>
              </a:rPr>
              <a:t>2: derme</a:t>
            </a:r>
          </a:p>
          <a:p>
            <a:r>
              <a:rPr lang="fr-FR" dirty="0">
                <a:solidFill>
                  <a:srgbClr val="FF0000"/>
                </a:solidFill>
              </a:rPr>
              <a:t>3 : hypoderme</a:t>
            </a:r>
          </a:p>
          <a:p>
            <a:r>
              <a:rPr lang="fr-FR" dirty="0">
                <a:solidFill>
                  <a:srgbClr val="FF0000"/>
                </a:solidFill>
              </a:rPr>
              <a:t>4: couche cornée</a:t>
            </a:r>
          </a:p>
          <a:p>
            <a:r>
              <a:rPr lang="fr-FR" dirty="0">
                <a:solidFill>
                  <a:srgbClr val="FF0000"/>
                </a:solidFill>
              </a:rPr>
              <a:t>5: pore sudoripare</a:t>
            </a:r>
          </a:p>
          <a:p>
            <a:r>
              <a:rPr lang="fr-FR" dirty="0">
                <a:solidFill>
                  <a:srgbClr val="FF0000"/>
                </a:solidFill>
              </a:rPr>
              <a:t>6: couche profonde</a:t>
            </a:r>
          </a:p>
          <a:p>
            <a:r>
              <a:rPr lang="fr-FR" dirty="0">
                <a:solidFill>
                  <a:srgbClr val="FF0000"/>
                </a:solidFill>
              </a:rPr>
              <a:t>8: poil</a:t>
            </a:r>
          </a:p>
          <a:p>
            <a:r>
              <a:rPr lang="fr-FR" dirty="0">
                <a:solidFill>
                  <a:srgbClr val="FF0000"/>
                </a:solidFill>
              </a:rPr>
              <a:t>9: muscle horripilateur (érecteur)</a:t>
            </a:r>
          </a:p>
          <a:p>
            <a:r>
              <a:rPr lang="fr-FR" dirty="0">
                <a:solidFill>
                  <a:srgbClr val="FF0000"/>
                </a:solidFill>
              </a:rPr>
              <a:t>10: glande sébacée</a:t>
            </a:r>
          </a:p>
          <a:p>
            <a:r>
              <a:rPr lang="fr-FR" dirty="0">
                <a:solidFill>
                  <a:srgbClr val="FF0000"/>
                </a:solidFill>
              </a:rPr>
              <a:t>11: glande sudoripare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0125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PEAU: correction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fr-FR" dirty="0"/>
              <a:t>Comment se nomment les 3 couches de la peau? De quoi sont-elles constituées?</a:t>
            </a:r>
          </a:p>
          <a:p>
            <a:r>
              <a:rPr lang="fr-FR" dirty="0">
                <a:solidFill>
                  <a:srgbClr val="FF0000"/>
                </a:solidFill>
              </a:rPr>
              <a:t>L’épiderme: constitué de couche de cellules cornée et de couche de cellules profondes</a:t>
            </a:r>
          </a:p>
          <a:p>
            <a:r>
              <a:rPr lang="fr-FR" dirty="0">
                <a:solidFill>
                  <a:srgbClr val="FF0000"/>
                </a:solidFill>
              </a:rPr>
              <a:t>Le derme: constitué de tissu conjonctif contenant les glandes sudoripares, les glandes sébacées et les récepteurs sensorielles</a:t>
            </a:r>
          </a:p>
          <a:p>
            <a:r>
              <a:rPr lang="fr-FR" dirty="0">
                <a:solidFill>
                  <a:srgbClr val="FF0000"/>
                </a:solidFill>
              </a:rPr>
              <a:t>L’hypoderme: constitué de tissu graisseux, de vaisseaux sanguins et de nerfs.</a:t>
            </a:r>
          </a:p>
        </p:txBody>
      </p:sp>
    </p:spTree>
    <p:extLst>
      <p:ext uri="{BB962C8B-B14F-4D97-AF65-F5344CB8AC3E}">
        <p14:creationId xmlns:p14="http://schemas.microsoft.com/office/powerpoint/2010/main" val="2759207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PEAU: correction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2. VRAI ou FAUX</a:t>
            </a:r>
          </a:p>
          <a:p>
            <a:r>
              <a:rPr lang="fr-FR" dirty="0"/>
              <a:t> les glandes sébacées élaborent le sébum qui est un produit gras: </a:t>
            </a:r>
            <a:r>
              <a:rPr lang="fr-FR" dirty="0">
                <a:solidFill>
                  <a:srgbClr val="FF0000"/>
                </a:solidFill>
              </a:rPr>
              <a:t>VRAI</a:t>
            </a:r>
          </a:p>
          <a:p>
            <a:r>
              <a:rPr lang="fr-FR" dirty="0"/>
              <a:t> les glandes sudoripares permettent de sécréter la sueur: </a:t>
            </a:r>
            <a:r>
              <a:rPr lang="fr-FR" dirty="0">
                <a:solidFill>
                  <a:srgbClr val="FF0000"/>
                </a:solidFill>
              </a:rPr>
              <a:t>VRAI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21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PEAU: correction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07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3. Citez 7 rôles de la peau :</a:t>
            </a:r>
          </a:p>
          <a:p>
            <a:pPr marL="0" indent="0">
              <a:buNone/>
            </a:pPr>
            <a:r>
              <a:rPr lang="fr-FR" dirty="0"/>
              <a:t>- </a:t>
            </a:r>
            <a:r>
              <a:rPr lang="fr-FR" dirty="0">
                <a:solidFill>
                  <a:srgbClr val="FF0000"/>
                </a:solidFill>
              </a:rPr>
              <a:t>de protection (mécanique, chimique, contre les rayonnements solaires)</a:t>
            </a:r>
          </a:p>
          <a:p>
            <a:pPr>
              <a:buFontTx/>
              <a:buChar char="-"/>
            </a:pPr>
            <a:r>
              <a:rPr lang="fr-FR" dirty="0">
                <a:solidFill>
                  <a:srgbClr val="FF0000"/>
                </a:solidFill>
              </a:rPr>
              <a:t>antirachitique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- de thermorégulation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- d’élimination 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- sensoriel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- de réserve de graisses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- d’absorption de corps gras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0643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LA PEAU</a:t>
            </a:r>
            <a:r>
              <a:rPr lang="fr-FR"/>
              <a:t>: correction</a:t>
            </a:r>
            <a:br>
              <a:rPr lang="fr-FR" dirty="0"/>
            </a:br>
            <a:endParaRPr lang="fr-FR" sz="2400" u="sng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9ECFE5-1FAE-4F7B-9A93-14B9F4F0E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09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4. Définir un tissu et donner les 4 grands types de tissu.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</a:rPr>
              <a:t>Un tissu est un agencement de cellules qui concourent à une même fonction . </a:t>
            </a:r>
          </a:p>
          <a:p>
            <a:r>
              <a:rPr lang="fr-FR" dirty="0">
                <a:solidFill>
                  <a:srgbClr val="FF0000"/>
                </a:solidFill>
              </a:rPr>
              <a:t>le tissu épithélial </a:t>
            </a:r>
          </a:p>
          <a:p>
            <a:r>
              <a:rPr lang="fr-FR" dirty="0">
                <a:solidFill>
                  <a:srgbClr val="FF0000"/>
                </a:solidFill>
              </a:rPr>
              <a:t>le tissu conjonctif</a:t>
            </a:r>
          </a:p>
          <a:p>
            <a:r>
              <a:rPr lang="fr-FR" dirty="0">
                <a:solidFill>
                  <a:srgbClr val="FF0000"/>
                </a:solidFill>
              </a:rPr>
              <a:t>le tissu musculaire</a:t>
            </a:r>
          </a:p>
          <a:p>
            <a:r>
              <a:rPr lang="fr-FR" dirty="0">
                <a:solidFill>
                  <a:srgbClr val="FF0000"/>
                </a:solidFill>
              </a:rPr>
              <a:t>le tissu nerveux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89684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354</Words>
  <Application>Microsoft Office PowerPoint</Application>
  <PresentationFormat>Grand écran</PresentationFormat>
  <Paragraphs>63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Thème Office</vt:lpstr>
      <vt:lpstr>QUIZZ ANATOMIE-PHYSIOLOGIE la peau </vt:lpstr>
      <vt:lpstr>LA PEAU Complétez le schéma de la peau ci-dessous:</vt:lpstr>
      <vt:lpstr>LA PEAU </vt:lpstr>
      <vt:lpstr>LA PEAU </vt:lpstr>
      <vt:lpstr>LA PEAU </vt:lpstr>
      <vt:lpstr>LA PEAU </vt:lpstr>
      <vt:lpstr>LA PEAU : correction Correction du schéma de la peau</vt:lpstr>
      <vt:lpstr>LA PEAU: correction </vt:lpstr>
      <vt:lpstr>LA PEAU: correction </vt:lpstr>
      <vt:lpstr>LA PEAU: correction </vt:lpstr>
      <vt:lpstr>LA PEAU: correction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QUIZZ ANATOMIE-PHYSIOLOGIE</dc:title>
  <dc:creator>GUINCHARD Sabrina</dc:creator>
  <cp:lastModifiedBy>Sabrina GUINCHARD</cp:lastModifiedBy>
  <cp:revision>79</cp:revision>
  <dcterms:created xsi:type="dcterms:W3CDTF">2021-12-09T13:01:28Z</dcterms:created>
  <dcterms:modified xsi:type="dcterms:W3CDTF">2024-08-30T09:56:58Z</dcterms:modified>
</cp:coreProperties>
</file>