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63" r:id="rId7"/>
    <p:sldId id="264" r:id="rId8"/>
    <p:sldId id="269" r:id="rId9"/>
    <p:sldId id="272" r:id="rId10"/>
    <p:sldId id="273" r:id="rId11"/>
    <p:sldId id="275" r:id="rId12"/>
    <p:sldId id="258" r:id="rId13"/>
    <p:sldId id="266" r:id="rId14"/>
    <p:sldId id="267" r:id="rId15"/>
    <p:sldId id="260" r:id="rId16"/>
    <p:sldId id="268" r:id="rId17"/>
    <p:sldId id="270" r:id="rId18"/>
    <p:sldId id="265" r:id="rId19"/>
    <p:sldId id="271" r:id="rId20"/>
    <p:sldId id="274" r:id="rId21"/>
    <p:sldId id="276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68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1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9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96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62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2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20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0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75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72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8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8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1886" y="1122363"/>
            <a:ext cx="10276114" cy="2387600"/>
          </a:xfrm>
        </p:spPr>
        <p:txBody>
          <a:bodyPr/>
          <a:lstStyle/>
          <a:p>
            <a:r>
              <a:rPr lang="fr-FR" dirty="0"/>
              <a:t>QUIZZ ANATOMIE-PHYSIOLOGIE</a:t>
            </a:r>
            <a:br>
              <a:rPr lang="fr-FR" dirty="0"/>
            </a:br>
            <a:r>
              <a:rPr lang="fr-FR" dirty="0"/>
              <a:t>le système nerveux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Bloc 2 Module 3 </a:t>
            </a:r>
          </a:p>
          <a:p>
            <a:r>
              <a:rPr lang="fr-FR" dirty="0"/>
              <a:t>Promo AS</a:t>
            </a:r>
          </a:p>
        </p:txBody>
      </p:sp>
    </p:spTree>
    <p:extLst>
      <p:ext uri="{BB962C8B-B14F-4D97-AF65-F5344CB8AC3E}">
        <p14:creationId xmlns:p14="http://schemas.microsoft.com/office/powerpoint/2010/main" val="106483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743199"/>
            <a:ext cx="11103429" cy="34337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1. Le système nerveux comporte 2 systèmes différents qui sont: </a:t>
            </a:r>
          </a:p>
          <a:p>
            <a:pPr marL="0" indent="0">
              <a:buNone/>
            </a:pPr>
            <a:r>
              <a:rPr lang="fr-FR" dirty="0"/>
              <a:t>le système ………………………………… et le système ……………………………………….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9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141537"/>
            <a:ext cx="111034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2. Qu’est ce qu’un neurone? De quoi est-il formé?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715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171699"/>
            <a:ext cx="11103429" cy="40052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3. Définir: une synapse et une plaque motrice.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synapse: ……………………………………………………………………………………………………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plaque motrice: ………………………………………………………………………………………..</a:t>
            </a:r>
          </a:p>
          <a:p>
            <a:pPr marL="514350" indent="-514350"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559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336799"/>
            <a:ext cx="11103429" cy="38401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4. Comment l’influx nerveux passe d’un neurone à un autre?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  <a:p>
            <a:pPr marL="514350" indent="-514350"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12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34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5. Répondez par VRAI ou FAUX: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 système nerveux cérébro-spinal commande et coordonne toutes les activités conscientes et volontaires: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le cerveau est composé de 4 hémisphères: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l’hémisphère cérébral gauche commande la partie gauche du corps: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>
                <a:solidFill>
                  <a:prstClr val="black"/>
                </a:solidFill>
              </a:rPr>
              <a:t>le cervelet intervient dans la régulation du tonus musculaire et de l’équilibre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la dure-mère, l’arachnoïde et la pie-mère forment les méninges: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 les nerfs crâniens sont au nombre de 31 et les nerfs rachidiens 12: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  <a:p>
            <a:pPr marL="514350" indent="-514350"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1492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222499"/>
            <a:ext cx="11103429" cy="39544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6. De quoi est composé le système nerveux central?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...............................................................................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65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222499"/>
            <a:ext cx="11103429" cy="39544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7. Comment s’appelle le liquide dans lequel baigne le système nerveux central ?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79571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34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8. Quels sont les rôles de la moelle épinière?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………………………………………………………………………………………………………………….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2821674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16101"/>
            <a:ext cx="11103429" cy="436086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9. Le système nerveux périphérique est l’ensemble des nerfs……………………..  et des nerfs ………………………………… qui relient le ………………………………………… aux ………………………………………………………… .</a:t>
            </a:r>
          </a:p>
        </p:txBody>
      </p:sp>
    </p:spTree>
    <p:extLst>
      <p:ext uri="{BB962C8B-B14F-4D97-AF65-F5344CB8AC3E}">
        <p14:creationId xmlns:p14="http://schemas.microsoft.com/office/powerpoint/2010/main" val="3786120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16101"/>
            <a:ext cx="11214101" cy="436086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10. Le système nerveux végétatif est régi par deux systèmes antagonistes qui sont le …………………………………… et le ……………………………………. . Ces deux systèmes sont sous la tutelle de centres nerveux végétatifs situés au niveau de l’………………………………….. qui contrôlent les fonctions de …………………………., de ……………………………….., de ………………………….. et de ………………………………… . Ces centres ont également un rôle de ………………….. . </a:t>
            </a:r>
          </a:p>
        </p:txBody>
      </p:sp>
    </p:spTree>
    <p:extLst>
      <p:ext uri="{BB962C8B-B14F-4D97-AF65-F5344CB8AC3E}">
        <p14:creationId xmlns:p14="http://schemas.microsoft.com/office/powerpoint/2010/main" val="3348769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3124200"/>
            <a:ext cx="11103429" cy="342899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fr-FR" dirty="0"/>
              <a:t>Le système nerveux comporte 2 systèmes différents qui sont: le système </a:t>
            </a:r>
            <a:r>
              <a:rPr lang="fr-FR" dirty="0">
                <a:solidFill>
                  <a:srgbClr val="FF0000"/>
                </a:solidFill>
              </a:rPr>
              <a:t>cérébro-spinal </a:t>
            </a:r>
            <a:r>
              <a:rPr lang="fr-FR" dirty="0"/>
              <a:t>et le système </a:t>
            </a:r>
            <a:r>
              <a:rPr lang="fr-FR" dirty="0">
                <a:solidFill>
                  <a:srgbClr val="FF0000"/>
                </a:solidFill>
              </a:rPr>
              <a:t>végétatif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846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184400"/>
            <a:ext cx="11103429" cy="436879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2.  Qu’est ce qu’un neurone? </a:t>
            </a:r>
            <a:r>
              <a:rPr lang="fr-FR" dirty="0">
                <a:solidFill>
                  <a:srgbClr val="FF0000"/>
                </a:solidFill>
              </a:rPr>
              <a:t>une cellule nerveuse dans laquelle se créé l’influx nerveux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       </a:t>
            </a:r>
            <a:r>
              <a:rPr lang="fr-FR" dirty="0"/>
              <a:t>De quoi est-il formé? </a:t>
            </a:r>
            <a:r>
              <a:rPr lang="fr-FR" dirty="0">
                <a:solidFill>
                  <a:srgbClr val="FF0000"/>
                </a:solidFill>
              </a:rPr>
              <a:t>Un noyau et des prolongements : les dendrites, et l’axone entouré par la gaine de myéline et la gaine de Schwann.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9238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451100"/>
            <a:ext cx="11103429" cy="410209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3. Définir: une synapse et une plaque motrice.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Une synapse est la zone de jonction entre 2 neurones ou entre un neurone et une autre cellule.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Une plaque motrice est la zone de jonction entre un axone et un muscle.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8441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616200"/>
            <a:ext cx="11103429" cy="393699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4. Comment l’influx nerveux passe d’un neurone à un autre?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grâce aux médiateurs chimiques (neurotransmetteurs).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5278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25625"/>
            <a:ext cx="11252201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5. Répondez par VRAI ou FAUX: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 système nerveux cérébro-spinal commande et coordonne toutes les activités conscientes et volontaires: </a:t>
            </a:r>
            <a:r>
              <a:rPr lang="fr-FR" dirty="0">
                <a:solidFill>
                  <a:srgbClr val="FF0000"/>
                </a:solidFill>
              </a:rPr>
              <a:t>VRAI</a:t>
            </a: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 cerveau est composé de 4 hémisphères: </a:t>
            </a:r>
            <a:r>
              <a:rPr lang="fr-FR" dirty="0">
                <a:solidFill>
                  <a:srgbClr val="FF0000"/>
                </a:solidFill>
              </a:rPr>
              <a:t>FAUX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l’hémisphère cérébral gauche commande la partie gauche du corps: </a:t>
            </a:r>
            <a:r>
              <a:rPr lang="fr-FR" dirty="0">
                <a:solidFill>
                  <a:srgbClr val="FF0000"/>
                </a:solidFill>
              </a:rPr>
              <a:t>FAUX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prstClr val="black"/>
                </a:solidFill>
              </a:rPr>
              <a:t> le cervelet intervient dans la régulation du tonus musculaire et de l’équilibre : </a:t>
            </a:r>
            <a:r>
              <a:rPr lang="fr-FR" dirty="0">
                <a:solidFill>
                  <a:srgbClr val="FF0000"/>
                </a:solidFill>
              </a:rPr>
              <a:t>VRAI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la dure-mère, l’arachnoïde et la pie-mère forment les méninges: </a:t>
            </a:r>
            <a:r>
              <a:rPr lang="fr-FR" dirty="0">
                <a:solidFill>
                  <a:srgbClr val="FF0000"/>
                </a:solidFill>
              </a:rPr>
              <a:t>VRAI</a:t>
            </a: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les nerfs crâniens sont au nombre de 31 et les nerfs rachidiens 12: </a:t>
            </a:r>
            <a:r>
              <a:rPr lang="fr-FR" dirty="0">
                <a:solidFill>
                  <a:srgbClr val="FF0000"/>
                </a:solidFill>
              </a:rPr>
              <a:t>FAUX</a:t>
            </a:r>
            <a:endParaRPr lang="fr-FR" dirty="0"/>
          </a:p>
          <a:p>
            <a:pPr marL="0" lv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120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222499"/>
            <a:ext cx="11103429" cy="39544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6. De quoi est composé le système nerveux central?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Cerveau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Cervelet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Tronc cérébral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Moelle épinière</a:t>
            </a:r>
          </a:p>
        </p:txBody>
      </p:sp>
    </p:spTree>
    <p:extLst>
      <p:ext uri="{BB962C8B-B14F-4D97-AF65-F5344CB8AC3E}">
        <p14:creationId xmlns:p14="http://schemas.microsoft.com/office/powerpoint/2010/main" val="1708250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2336799"/>
            <a:ext cx="11103429" cy="38401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7. Comment s’appelle le liquide dans lequel baigne le système nerveux central ? 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Le liquide cérébro-spinal ou liquide céphalo-rachidien (LCR)</a:t>
            </a:r>
          </a:p>
        </p:txBody>
      </p:sp>
    </p:spTree>
    <p:extLst>
      <p:ext uri="{BB962C8B-B14F-4D97-AF65-F5344CB8AC3E}">
        <p14:creationId xmlns:p14="http://schemas.microsoft.com/office/powerpoint/2010/main" val="1815567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34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8. Quels sont les rôles de la moelle épinière?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Rôle moteur: siège de l’activité motrice simple (les réflexes)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</a:rPr>
              <a:t>Rôle conducteur: conduit l’influx nerveux des nerfs vers le cerveau (voies ascendantes sensitives) et du cerveau vers les régions innervées (voies descendantes motrices)</a:t>
            </a:r>
          </a:p>
        </p:txBody>
      </p:sp>
    </p:spTree>
    <p:extLst>
      <p:ext uri="{BB962C8B-B14F-4D97-AF65-F5344CB8AC3E}">
        <p14:creationId xmlns:p14="http://schemas.microsoft.com/office/powerpoint/2010/main" val="2102482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16101"/>
            <a:ext cx="11103429" cy="436086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9. Le système nerveux périphérique est l’ensemble des nerfs </a:t>
            </a:r>
            <a:r>
              <a:rPr lang="fr-FR" dirty="0">
                <a:solidFill>
                  <a:srgbClr val="FF0000"/>
                </a:solidFill>
              </a:rPr>
              <a:t>crâniens </a:t>
            </a:r>
            <a:r>
              <a:rPr lang="fr-FR" dirty="0"/>
              <a:t> et des nerfs </a:t>
            </a:r>
            <a:r>
              <a:rPr lang="fr-FR" dirty="0">
                <a:solidFill>
                  <a:srgbClr val="FF0000"/>
                </a:solidFill>
              </a:rPr>
              <a:t>rachidiens</a:t>
            </a:r>
            <a:r>
              <a:rPr lang="fr-FR" dirty="0"/>
              <a:t> qui relient </a:t>
            </a:r>
            <a:r>
              <a:rPr lang="fr-FR" dirty="0">
                <a:solidFill>
                  <a:srgbClr val="FF0000"/>
                </a:solidFill>
              </a:rPr>
              <a:t>le système nerveux central </a:t>
            </a:r>
            <a:r>
              <a:rPr lang="fr-FR" dirty="0"/>
              <a:t>aux </a:t>
            </a:r>
            <a:r>
              <a:rPr lang="fr-FR" dirty="0">
                <a:solidFill>
                  <a:srgbClr val="FF0000"/>
                </a:solidFill>
              </a:rPr>
              <a:t>organes périphériques .</a:t>
            </a:r>
          </a:p>
        </p:txBody>
      </p:sp>
    </p:spTree>
    <p:extLst>
      <p:ext uri="{BB962C8B-B14F-4D97-AF65-F5344CB8AC3E}">
        <p14:creationId xmlns:p14="http://schemas.microsoft.com/office/powerpoint/2010/main" val="3541664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SYSTÈME NERVEUX: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16101"/>
            <a:ext cx="11214101" cy="436086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10. Le système nerveux végétatif est régi par deux systèmes antagonistes qui sont le </a:t>
            </a:r>
            <a:r>
              <a:rPr lang="fr-FR" dirty="0">
                <a:solidFill>
                  <a:srgbClr val="FF0000"/>
                </a:solidFill>
              </a:rPr>
              <a:t>sympathique</a:t>
            </a:r>
            <a:r>
              <a:rPr lang="fr-FR" dirty="0"/>
              <a:t> et le </a:t>
            </a:r>
            <a:r>
              <a:rPr lang="fr-FR" dirty="0">
                <a:solidFill>
                  <a:srgbClr val="FF0000"/>
                </a:solidFill>
              </a:rPr>
              <a:t>parasympathique</a:t>
            </a:r>
            <a:r>
              <a:rPr lang="fr-FR" dirty="0"/>
              <a:t>. Ces deux systèmes sont sous la tutelle de centres nerveux végétatifs situés au niveau de </a:t>
            </a:r>
            <a:r>
              <a:rPr lang="fr-FR" dirty="0">
                <a:solidFill>
                  <a:srgbClr val="FF0000"/>
                </a:solidFill>
              </a:rPr>
              <a:t>l’hypothalamus</a:t>
            </a:r>
            <a:r>
              <a:rPr lang="fr-FR" dirty="0"/>
              <a:t> qui contrôlent les fonctions de </a:t>
            </a:r>
            <a:r>
              <a:rPr lang="fr-FR" dirty="0">
                <a:solidFill>
                  <a:srgbClr val="FF0000"/>
                </a:solidFill>
              </a:rPr>
              <a:t>respiration</a:t>
            </a:r>
            <a:r>
              <a:rPr lang="fr-FR" dirty="0"/>
              <a:t>, de </a:t>
            </a:r>
            <a:r>
              <a:rPr lang="fr-FR" dirty="0">
                <a:solidFill>
                  <a:srgbClr val="FF0000"/>
                </a:solidFill>
              </a:rPr>
              <a:t>circulation</a:t>
            </a:r>
            <a:r>
              <a:rPr lang="fr-FR" dirty="0"/>
              <a:t>, de </a:t>
            </a:r>
            <a:r>
              <a:rPr lang="fr-FR" dirty="0">
                <a:solidFill>
                  <a:srgbClr val="FF0000"/>
                </a:solidFill>
              </a:rPr>
              <a:t>digestion</a:t>
            </a:r>
            <a:r>
              <a:rPr lang="fr-FR" dirty="0"/>
              <a:t> et de </a:t>
            </a:r>
            <a:r>
              <a:rPr lang="fr-FR" dirty="0">
                <a:solidFill>
                  <a:srgbClr val="FF0000"/>
                </a:solidFill>
              </a:rPr>
              <a:t>reproduction</a:t>
            </a:r>
            <a:r>
              <a:rPr lang="fr-FR" dirty="0"/>
              <a:t>. Ces centres ont également un rôle de </a:t>
            </a:r>
            <a:r>
              <a:rPr lang="fr-FR" dirty="0">
                <a:solidFill>
                  <a:srgbClr val="FF0000"/>
                </a:solidFill>
              </a:rPr>
              <a:t>régulateur (sucres, graisses, eau, température,…)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53431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764</Words>
  <Application>Microsoft Office PowerPoint</Application>
  <PresentationFormat>Grand écran</PresentationFormat>
  <Paragraphs>83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Thème Office</vt:lpstr>
      <vt:lpstr>QUIZZ ANATOMIE-PHYSIOLOGIE le système nerveux</vt:lpstr>
      <vt:lpstr>LE SYSTÈME NERVEUX</vt:lpstr>
      <vt:lpstr>LE SYSTÈME NERVEUX</vt:lpstr>
      <vt:lpstr>LE SYSTÈME NERVEUX</vt:lpstr>
      <vt:lpstr>LE SYSTÈME NERVEUX</vt:lpstr>
      <vt:lpstr>LE SYSTÈME NERVEUX</vt:lpstr>
      <vt:lpstr>LE SYSTÈME NERVEUX</vt:lpstr>
      <vt:lpstr>LE SYSTÈME NERVEUX</vt:lpstr>
      <vt:lpstr>LE SYSTÈME NERVEUX</vt:lpstr>
      <vt:lpstr>LE SYSTÈME NERVEUX</vt:lpstr>
      <vt:lpstr>LE SYSTÈME NERVEUX</vt:lpstr>
      <vt:lpstr>LE SYSTÈME NERVEUX: correction</vt:lpstr>
      <vt:lpstr>LE SYSTÈME NERVEUX: correction</vt:lpstr>
      <vt:lpstr>LE SYSTÈME NERVEUX: correction</vt:lpstr>
      <vt:lpstr>LE SYSTÈME NERVEUX: correction</vt:lpstr>
      <vt:lpstr>LE SYSTÈME NERVEUX: correction</vt:lpstr>
      <vt:lpstr>LE SYSTÈME NERVEUX: correction</vt:lpstr>
      <vt:lpstr>LE SYSTÈME NERVEUX: correction</vt:lpstr>
      <vt:lpstr>LE SYSTÈME NERVEUX: correction</vt:lpstr>
      <vt:lpstr>LE SYSTÈME NERVEUX: correction</vt:lpstr>
      <vt:lpstr>LE SYSTÈME NERVEUX: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QUIZZ ANATOMIE-PHYSIOLOGIE</dc:title>
  <dc:creator>GUINCHARD Sabrina</dc:creator>
  <cp:lastModifiedBy>Sabrina GUINCHARD</cp:lastModifiedBy>
  <cp:revision>84</cp:revision>
  <dcterms:created xsi:type="dcterms:W3CDTF">2021-12-09T13:01:28Z</dcterms:created>
  <dcterms:modified xsi:type="dcterms:W3CDTF">2023-10-18T07:59:58Z</dcterms:modified>
</cp:coreProperties>
</file>