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60" r:id="rId5"/>
    <p:sldId id="276" r:id="rId6"/>
    <p:sldId id="262" r:id="rId7"/>
    <p:sldId id="277" r:id="rId8"/>
    <p:sldId id="264" r:id="rId9"/>
    <p:sldId id="274" r:id="rId10"/>
    <p:sldId id="259" r:id="rId11"/>
    <p:sldId id="278" r:id="rId12"/>
    <p:sldId id="261" r:id="rId13"/>
    <p:sldId id="279" r:id="rId14"/>
    <p:sldId id="263" r:id="rId15"/>
    <p:sldId id="280" r:id="rId16"/>
    <p:sldId id="265" r:id="rId17"/>
    <p:sldId id="266" r:id="rId18"/>
    <p:sldId id="267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68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41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9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96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62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2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20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0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75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72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985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EE912-502F-4343-BA01-40CB6A7DB23F}" type="datetimeFigureOut">
              <a:rPr lang="fr-FR" smtClean="0"/>
              <a:t>13/07/2022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8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1001" y="1122363"/>
            <a:ext cx="11103428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QUIZZ ANATOMIE-PHYSIOLOGIE</a:t>
            </a:r>
            <a:br>
              <a:rPr lang="fr-FR" dirty="0"/>
            </a:br>
            <a:r>
              <a:rPr lang="fr-FR" dirty="0"/>
              <a:t>l’appareil urinaire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Bloc 2 Modules 3 et 4</a:t>
            </a:r>
          </a:p>
          <a:p>
            <a:r>
              <a:rPr lang="fr-FR" dirty="0"/>
              <a:t>Promo AS</a:t>
            </a:r>
          </a:p>
        </p:txBody>
      </p:sp>
    </p:spTree>
    <p:extLst>
      <p:ext uri="{BB962C8B-B14F-4D97-AF65-F5344CB8AC3E}">
        <p14:creationId xmlns:p14="http://schemas.microsoft.com/office/powerpoint/2010/main" val="106483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81299"/>
            <a:ext cx="10515600" cy="33956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Donnez une définition de l’appareil urinaire: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56079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2"/>
            </a:pPr>
            <a:r>
              <a:rPr lang="fr-FR" dirty="0"/>
              <a:t>Complétez avec le terme correspondant: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 qui élabore l’urine: ……………………………………………………..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conduit d’évacuation des reins déversant l’urine: ……………………………..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réservoir où l’urine s’accumule au fur et à mesure de sa sécrétion par les reins : ……....................................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conduit qui évacue le contenu de la vessie vers l’extérieur: ……………………………... </a:t>
            </a:r>
          </a:p>
        </p:txBody>
      </p:sp>
    </p:spTree>
    <p:extLst>
      <p:ext uri="{BB962C8B-B14F-4D97-AF65-F5344CB8AC3E}">
        <p14:creationId xmlns:p14="http://schemas.microsoft.com/office/powerpoint/2010/main" val="4236948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93999"/>
            <a:ext cx="11049000" cy="33829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3. Quel élément présent en nombre dans les reins a pour rôle d’élaborer l’urine? …………………………………………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0816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4. Citez les fonctions principales du rein.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…............................................................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…............................................................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686719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5. a)Mettez dans l’ordre les 3 temps de l’élaboration de l’urine par les néphrons: excrétion tubulaire, réabsorption tubulaire, filtration glomérulaire      </a:t>
            </a:r>
          </a:p>
          <a:p>
            <a:pPr marL="0" indent="0">
              <a:buNone/>
            </a:pPr>
            <a:r>
              <a:rPr lang="fr-FR" dirty="0"/>
              <a:t>et </a:t>
            </a:r>
          </a:p>
          <a:p>
            <a:pPr marL="0" indent="0">
              <a:buNone/>
            </a:pPr>
            <a:r>
              <a:rPr lang="fr-FR" dirty="0"/>
              <a:t>    b)Dites en quelques mots à quoi correspond chaque temps.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201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6. Donnez une définition de l’urine.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1794513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7. Le besoin d’uriner: quel est le rôle aide-soignant?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231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8. Que doit surveiller l’AS sur un patient porteur d’une sonde urinaire?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r>
              <a:rPr lang="fr-FR" dirty="0"/>
              <a:t>9. Citez les points de vigilance concernant la sonde urinaire par rapport au risque infectieux.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5257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590799"/>
            <a:ext cx="10515600" cy="3586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1. Donnez une définition de l’appareil urinaire: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’est l’ensemble des organes qui permettent de filtrer le sang et d’éliminer les déchets pour les rejeter à l’extérieur sous forme d’urine.</a:t>
            </a:r>
          </a:p>
          <a:p>
            <a:pPr marL="0" indent="0">
              <a:buNone/>
            </a:pPr>
            <a:endParaRPr lang="fr-FR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76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fr-FR" dirty="0"/>
              <a:t>Complétez avec le terme correspondant: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 qui élabore l’urine: </a:t>
            </a:r>
            <a:r>
              <a:rPr lang="fr-FR" dirty="0">
                <a:solidFill>
                  <a:srgbClr val="FF0000"/>
                </a:solidFill>
              </a:rPr>
              <a:t>le rein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conduit d’évacuation des reins déversant l’urine: </a:t>
            </a:r>
            <a:r>
              <a:rPr lang="fr-FR" dirty="0">
                <a:solidFill>
                  <a:srgbClr val="FF0000"/>
                </a:solidFill>
              </a:rPr>
              <a:t>l’uretère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réservoir où l’urine s’accumule au fur et à mesure de sa sécrétion par les reins : </a:t>
            </a:r>
            <a:r>
              <a:rPr lang="fr-FR" dirty="0">
                <a:solidFill>
                  <a:srgbClr val="FF0000"/>
                </a:solidFill>
              </a:rPr>
              <a:t>la vessie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conduit qui évacue le contenu de la vessie vers l’extérieur: </a:t>
            </a:r>
            <a:r>
              <a:rPr lang="fr-FR" dirty="0">
                <a:solidFill>
                  <a:srgbClr val="FF0000"/>
                </a:solidFill>
              </a:rPr>
              <a:t>l’urètre</a:t>
            </a:r>
          </a:p>
        </p:txBody>
      </p:sp>
    </p:spTree>
    <p:extLst>
      <p:ext uri="{BB962C8B-B14F-4D97-AF65-F5344CB8AC3E}">
        <p14:creationId xmlns:p14="http://schemas.microsoft.com/office/powerpoint/2010/main" val="700927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616199"/>
            <a:ext cx="10515600" cy="356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3. Quel élément présent en nombre dans les reins a pour rôle d’élaborer l’urine? </a:t>
            </a:r>
            <a:r>
              <a:rPr lang="fr-FR" dirty="0">
                <a:solidFill>
                  <a:srgbClr val="FF0000"/>
                </a:solidFill>
              </a:rPr>
              <a:t>le néphron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25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/>
              <a:t>4. Citez les fonctions principales du rein: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élaboration de l’urine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élimination des déchets et des substances toxiques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maintien des équilibres hydrique, électrolytique et acido-basique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production d’hormones (rénine et érythropoïétine)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20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/>
              <a:t>5. Mettez dans l’ordre les 3 temps de l’élaboration de l’urine par les néphrons et dites à quoi correspond chaque temps: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filtration glomérulaire : filtration du sang qui arrive de l’artère rénale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réabsorption tubulaire : réabsorption des éléments essentiels comme l’eau et le glucose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excrétion tubulaire: sécrétion de déchets dans l’urine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784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/>
              <a:t>6. Donnez une définition de l’urine : </a:t>
            </a:r>
            <a:r>
              <a:rPr lang="fr-FR" dirty="0">
                <a:solidFill>
                  <a:srgbClr val="FF0000"/>
                </a:solidFill>
              </a:rPr>
              <a:t>liquide organique qui permet l’élimination des déchets.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363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7. Le besoin d’uriner: quel est le rôle aide-soignant?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l’observation des urines: aspect, qualité, odeur,…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la surveillance des mictions: nombres/jour, présence de difficultés ou de douleurs,…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la surveillance de la diurèse: quantité d’urine émise en 24h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les transmissions sur le dossier de soins</a:t>
            </a:r>
          </a:p>
        </p:txBody>
      </p:sp>
    </p:spTree>
    <p:extLst>
      <p:ext uri="{BB962C8B-B14F-4D97-AF65-F5344CB8AC3E}">
        <p14:creationId xmlns:p14="http://schemas.microsoft.com/office/powerpoint/2010/main" val="1441414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8. Que doit surveiller l’AS sur un patient porteur d’une sonde urinaire?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un risque d’infection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la perméabilité de la sonde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l’étanchéité de la sonde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l’état général du patient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l’aspect des urines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le confort du patient</a:t>
            </a:r>
          </a:p>
        </p:txBody>
      </p:sp>
    </p:spTree>
    <p:extLst>
      <p:ext uri="{BB962C8B-B14F-4D97-AF65-F5344CB8AC3E}">
        <p14:creationId xmlns:p14="http://schemas.microsoft.com/office/powerpoint/2010/main" val="3088205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L’APPAREIL URINAIRE: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9. Citez les points de vigilance concernant la sonde urinaire par rapport au risque infectieux: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manipuler la sonde avec des mains propres et du matériel stérile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sac à urine en contre-bas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clamper et déclamper le tuyau si manipulations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hydratation suffisante du patient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surveiller l’étanchéité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nettoyer l’embout du sac au Dakin avant toute manipulation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 l’embout du sac ne doit jamais être en contact avec le sol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6524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643</Words>
  <Application>Microsoft Office PowerPoint</Application>
  <PresentationFormat>Grand écran</PresentationFormat>
  <Paragraphs>91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Thème Office</vt:lpstr>
      <vt:lpstr>QUIZZ ANATOMIE-PHYSIOLOGIE l’appareil urinaire </vt:lpstr>
      <vt:lpstr>L’APPAREIL URINAIRE</vt:lpstr>
      <vt:lpstr>L’APPAREIL URINAIRE</vt:lpstr>
      <vt:lpstr>L’APPAREIL URINAIRE</vt:lpstr>
      <vt:lpstr>L’APPAREIL URINAIRE</vt:lpstr>
      <vt:lpstr>L’APPAREIL URINAIRE</vt:lpstr>
      <vt:lpstr>L’APPAREIL URINAIRE</vt:lpstr>
      <vt:lpstr>L’APPAREIL URINAIRE</vt:lpstr>
      <vt:lpstr>L’APPAREIL URINAIRE</vt:lpstr>
      <vt:lpstr>L’APPAREIL URINAIRE: correction</vt:lpstr>
      <vt:lpstr>L’APPAREIL URINAIRE: correction</vt:lpstr>
      <vt:lpstr>L’APPAREIL URINAIRE: correction</vt:lpstr>
      <vt:lpstr>L’APPAREIL URINAIRE: correction</vt:lpstr>
      <vt:lpstr>L’APPAREIL URINAIRE: correction</vt:lpstr>
      <vt:lpstr>L’APPAREIL URINAIRE: correction</vt:lpstr>
      <vt:lpstr>L’APPAREIL URINAIRE: correction</vt:lpstr>
      <vt:lpstr>L’APPAREIL URINAIRE: correction</vt:lpstr>
      <vt:lpstr>L’APPAREIL URINAIRE: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QUIZZ ANATOMIE-PHYSIOLOGIE</dc:title>
  <dc:creator>GUINCHARD Sabrina</dc:creator>
  <cp:lastModifiedBy>Sabrina GUINCHARD</cp:lastModifiedBy>
  <cp:revision>45</cp:revision>
  <dcterms:created xsi:type="dcterms:W3CDTF">2021-12-09T13:01:28Z</dcterms:created>
  <dcterms:modified xsi:type="dcterms:W3CDTF">2022-07-13T09:15:56Z</dcterms:modified>
</cp:coreProperties>
</file>