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60" r:id="rId1"/>
  </p:sldMasterIdLst>
  <p:notesMasterIdLst>
    <p:notesMasterId r:id="rId42"/>
  </p:notesMasterIdLst>
  <p:sldIdLst>
    <p:sldId id="256" r:id="rId2"/>
    <p:sldId id="260" r:id="rId3"/>
    <p:sldId id="259" r:id="rId4"/>
    <p:sldId id="262" r:id="rId5"/>
    <p:sldId id="264" r:id="rId6"/>
    <p:sldId id="265" r:id="rId7"/>
    <p:sldId id="266" r:id="rId8"/>
    <p:sldId id="261" r:id="rId9"/>
    <p:sldId id="263" r:id="rId10"/>
    <p:sldId id="268" r:id="rId11"/>
    <p:sldId id="281" r:id="rId12"/>
    <p:sldId id="311" r:id="rId13"/>
    <p:sldId id="308" r:id="rId14"/>
    <p:sldId id="309" r:id="rId15"/>
    <p:sldId id="271" r:id="rId16"/>
    <p:sldId id="298" r:id="rId17"/>
    <p:sldId id="272" r:id="rId18"/>
    <p:sldId id="270" r:id="rId19"/>
    <p:sldId id="273" r:id="rId20"/>
    <p:sldId id="274" r:id="rId21"/>
    <p:sldId id="299" r:id="rId22"/>
    <p:sldId id="279" r:id="rId23"/>
    <p:sldId id="278" r:id="rId24"/>
    <p:sldId id="280" r:id="rId25"/>
    <p:sldId id="282" r:id="rId26"/>
    <p:sldId id="275" r:id="rId27"/>
    <p:sldId id="286" r:id="rId28"/>
    <p:sldId id="285" r:id="rId29"/>
    <p:sldId id="284" r:id="rId30"/>
    <p:sldId id="288" r:id="rId31"/>
    <p:sldId id="283" r:id="rId32"/>
    <p:sldId id="290" r:id="rId33"/>
    <p:sldId id="289" r:id="rId34"/>
    <p:sldId id="295" r:id="rId35"/>
    <p:sldId id="287" r:id="rId36"/>
    <p:sldId id="296" r:id="rId37"/>
    <p:sldId id="294" r:id="rId38"/>
    <p:sldId id="293" r:id="rId39"/>
    <p:sldId id="292" r:id="rId40"/>
    <p:sldId id="297"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4F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1" d="100"/>
          <a:sy n="111" d="100"/>
        </p:scale>
        <p:origin x="5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AFA694-7D14-480E-B32B-232C23B126B0}"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fr-FR"/>
        </a:p>
      </dgm:t>
    </dgm:pt>
    <dgm:pt modelId="{4FC16E21-5FCD-43FB-B846-EE04CD7580DD}">
      <dgm:prSet phldrT="[Texte]"/>
      <dgm:spPr/>
      <dgm:t>
        <a:bodyPr/>
        <a:lstStyle/>
        <a:p>
          <a:r>
            <a:rPr lang="fr-FR" dirty="0"/>
            <a:t>Les grands principes</a:t>
          </a:r>
        </a:p>
      </dgm:t>
    </dgm:pt>
    <dgm:pt modelId="{76DA04B2-4BEE-4372-8337-11839B4EA2EB}" type="parTrans" cxnId="{0D0C58CB-B403-4052-8292-3BD376BD1F1C}">
      <dgm:prSet/>
      <dgm:spPr/>
      <dgm:t>
        <a:bodyPr/>
        <a:lstStyle/>
        <a:p>
          <a:endParaRPr lang="fr-FR"/>
        </a:p>
      </dgm:t>
    </dgm:pt>
    <dgm:pt modelId="{7FCA866E-E94F-4EB1-B6FD-318E7B38C9F9}" type="sibTrans" cxnId="{0D0C58CB-B403-4052-8292-3BD376BD1F1C}">
      <dgm:prSet/>
      <dgm:spPr/>
      <dgm:t>
        <a:bodyPr/>
        <a:lstStyle/>
        <a:p>
          <a:endParaRPr lang="fr-FR"/>
        </a:p>
      </dgm:t>
    </dgm:pt>
    <dgm:pt modelId="{90362F80-43A3-4507-AAAA-7A842B8E0273}">
      <dgm:prSet phldrT="[Texte]"/>
      <dgm:spPr/>
      <dgm:t>
        <a:bodyPr/>
        <a:lstStyle/>
        <a:p>
          <a:r>
            <a:rPr lang="fr-FR" dirty="0"/>
            <a:t>gratuité</a:t>
          </a:r>
        </a:p>
      </dgm:t>
    </dgm:pt>
    <dgm:pt modelId="{ED5455AB-FFF8-45B0-A412-9D5A6927B537}" type="parTrans" cxnId="{C2CE33A6-1AED-4E01-B344-8D363E5A4EBD}">
      <dgm:prSet/>
      <dgm:spPr/>
      <dgm:t>
        <a:bodyPr/>
        <a:lstStyle/>
        <a:p>
          <a:endParaRPr lang="fr-FR"/>
        </a:p>
      </dgm:t>
    </dgm:pt>
    <dgm:pt modelId="{963170E3-D661-4B6C-BC51-F7D70C2FE4AC}" type="sibTrans" cxnId="{C2CE33A6-1AED-4E01-B344-8D363E5A4EBD}">
      <dgm:prSet/>
      <dgm:spPr/>
      <dgm:t>
        <a:bodyPr/>
        <a:lstStyle/>
        <a:p>
          <a:endParaRPr lang="fr-FR"/>
        </a:p>
      </dgm:t>
    </dgm:pt>
    <dgm:pt modelId="{AC3F7CFE-C045-40A5-9B1F-75F3966889A6}">
      <dgm:prSet phldrT="[Texte]"/>
      <dgm:spPr/>
      <dgm:t>
        <a:bodyPr/>
        <a:lstStyle/>
        <a:p>
          <a:r>
            <a:rPr lang="fr-FR" dirty="0"/>
            <a:t>égalité</a:t>
          </a:r>
        </a:p>
      </dgm:t>
    </dgm:pt>
    <dgm:pt modelId="{3C6D0E4A-7777-41BD-A4DE-70F1C021C607}" type="parTrans" cxnId="{C19209FB-D8F9-4FC7-BD3E-3AE9CF17FBE3}">
      <dgm:prSet/>
      <dgm:spPr/>
      <dgm:t>
        <a:bodyPr/>
        <a:lstStyle/>
        <a:p>
          <a:endParaRPr lang="fr-FR"/>
        </a:p>
      </dgm:t>
    </dgm:pt>
    <dgm:pt modelId="{3106388A-E304-4297-8A27-E689E3B4B02F}" type="sibTrans" cxnId="{C19209FB-D8F9-4FC7-BD3E-3AE9CF17FBE3}">
      <dgm:prSet/>
      <dgm:spPr/>
      <dgm:t>
        <a:bodyPr/>
        <a:lstStyle/>
        <a:p>
          <a:endParaRPr lang="fr-FR"/>
        </a:p>
      </dgm:t>
    </dgm:pt>
    <dgm:pt modelId="{3BA1470B-C9C8-44B0-86BF-53EFC3BF719D}">
      <dgm:prSet phldrT="[Texte]"/>
      <dgm:spPr/>
      <dgm:t>
        <a:bodyPr/>
        <a:lstStyle/>
        <a:p>
          <a:r>
            <a:rPr lang="fr-FR" dirty="0"/>
            <a:t>anonymat</a:t>
          </a:r>
        </a:p>
      </dgm:t>
    </dgm:pt>
    <dgm:pt modelId="{16A1F5D9-AD64-4E89-95A6-7685D080EFB6}" type="parTrans" cxnId="{46595EF3-4018-4771-A750-EE7C8211F56E}">
      <dgm:prSet/>
      <dgm:spPr/>
      <dgm:t>
        <a:bodyPr/>
        <a:lstStyle/>
        <a:p>
          <a:endParaRPr lang="fr-FR"/>
        </a:p>
      </dgm:t>
    </dgm:pt>
    <dgm:pt modelId="{21AFCAD8-C6CE-43DE-9769-FD14A1E41CCD}" type="sibTrans" cxnId="{46595EF3-4018-4771-A750-EE7C8211F56E}">
      <dgm:prSet/>
      <dgm:spPr/>
      <dgm:t>
        <a:bodyPr/>
        <a:lstStyle/>
        <a:p>
          <a:endParaRPr lang="fr-FR"/>
        </a:p>
      </dgm:t>
    </dgm:pt>
    <dgm:pt modelId="{FDD10F39-7EDD-46E8-BE87-39C5C4B02DB9}">
      <dgm:prSet phldrT="[Texte]"/>
      <dgm:spPr/>
      <dgm:t>
        <a:bodyPr/>
        <a:lstStyle/>
        <a:p>
          <a:r>
            <a:rPr lang="fr-FR" dirty="0"/>
            <a:t>Consentement résumé</a:t>
          </a:r>
        </a:p>
      </dgm:t>
    </dgm:pt>
    <dgm:pt modelId="{F0A32576-124A-4ECC-9C11-C6BB2B244B14}" type="parTrans" cxnId="{22D2CAAB-DA79-4A13-993B-B28E5515CAD3}">
      <dgm:prSet/>
      <dgm:spPr/>
      <dgm:t>
        <a:bodyPr/>
        <a:lstStyle/>
        <a:p>
          <a:endParaRPr lang="fr-FR"/>
        </a:p>
      </dgm:t>
    </dgm:pt>
    <dgm:pt modelId="{88C5B463-FBF7-48AA-80F3-7349CD2F8248}" type="sibTrans" cxnId="{22D2CAAB-DA79-4A13-993B-B28E5515CAD3}">
      <dgm:prSet/>
      <dgm:spPr/>
      <dgm:t>
        <a:bodyPr/>
        <a:lstStyle/>
        <a:p>
          <a:endParaRPr lang="fr-FR"/>
        </a:p>
      </dgm:t>
    </dgm:pt>
    <dgm:pt modelId="{CEB0C851-DD2B-4734-801F-0180F0403243}" type="pres">
      <dgm:prSet presAssocID="{39AFA694-7D14-480E-B32B-232C23B126B0}" presName="composite" presStyleCnt="0">
        <dgm:presLayoutVars>
          <dgm:chMax val="1"/>
          <dgm:dir/>
          <dgm:resizeHandles val="exact"/>
        </dgm:presLayoutVars>
      </dgm:prSet>
      <dgm:spPr/>
    </dgm:pt>
    <dgm:pt modelId="{0C518538-EC18-42AA-B155-B8E3DFDDCB33}" type="pres">
      <dgm:prSet presAssocID="{39AFA694-7D14-480E-B32B-232C23B126B0}" presName="radial" presStyleCnt="0">
        <dgm:presLayoutVars>
          <dgm:animLvl val="ctr"/>
        </dgm:presLayoutVars>
      </dgm:prSet>
      <dgm:spPr/>
    </dgm:pt>
    <dgm:pt modelId="{51558CD8-EC76-403D-94C6-4C6DC936888D}" type="pres">
      <dgm:prSet presAssocID="{4FC16E21-5FCD-43FB-B846-EE04CD7580DD}" presName="centerShape" presStyleLbl="vennNode1" presStyleIdx="0" presStyleCnt="5"/>
      <dgm:spPr/>
    </dgm:pt>
    <dgm:pt modelId="{318EC3A6-BEEB-4D88-B9CD-764EB4298AC9}" type="pres">
      <dgm:prSet presAssocID="{90362F80-43A3-4507-AAAA-7A842B8E0273}" presName="node" presStyleLbl="vennNode1" presStyleIdx="1" presStyleCnt="5">
        <dgm:presLayoutVars>
          <dgm:bulletEnabled val="1"/>
        </dgm:presLayoutVars>
      </dgm:prSet>
      <dgm:spPr/>
    </dgm:pt>
    <dgm:pt modelId="{595127A5-C4D4-4D83-9459-CB3C46FF9041}" type="pres">
      <dgm:prSet presAssocID="{AC3F7CFE-C045-40A5-9B1F-75F3966889A6}" presName="node" presStyleLbl="vennNode1" presStyleIdx="2" presStyleCnt="5">
        <dgm:presLayoutVars>
          <dgm:bulletEnabled val="1"/>
        </dgm:presLayoutVars>
      </dgm:prSet>
      <dgm:spPr/>
    </dgm:pt>
    <dgm:pt modelId="{E44A7D44-4985-4C03-8491-9C3A966BC3AD}" type="pres">
      <dgm:prSet presAssocID="{3BA1470B-C9C8-44B0-86BF-53EFC3BF719D}" presName="node" presStyleLbl="vennNode1" presStyleIdx="3" presStyleCnt="5">
        <dgm:presLayoutVars>
          <dgm:bulletEnabled val="1"/>
        </dgm:presLayoutVars>
      </dgm:prSet>
      <dgm:spPr/>
    </dgm:pt>
    <dgm:pt modelId="{A92FA4A5-537C-4ADB-9A13-645723597197}" type="pres">
      <dgm:prSet presAssocID="{FDD10F39-7EDD-46E8-BE87-39C5C4B02DB9}" presName="node" presStyleLbl="vennNode1" presStyleIdx="4" presStyleCnt="5">
        <dgm:presLayoutVars>
          <dgm:bulletEnabled val="1"/>
        </dgm:presLayoutVars>
      </dgm:prSet>
      <dgm:spPr/>
    </dgm:pt>
  </dgm:ptLst>
  <dgm:cxnLst>
    <dgm:cxn modelId="{2E147C07-0283-4ECC-974B-EC4144FC9914}" type="presOf" srcId="{4FC16E21-5FCD-43FB-B846-EE04CD7580DD}" destId="{51558CD8-EC76-403D-94C6-4C6DC936888D}" srcOrd="0" destOrd="0" presId="urn:microsoft.com/office/officeart/2005/8/layout/radial3"/>
    <dgm:cxn modelId="{89237A5D-BB52-427E-8FF0-7332E5CD30D8}" type="presOf" srcId="{FDD10F39-7EDD-46E8-BE87-39C5C4B02DB9}" destId="{A92FA4A5-537C-4ADB-9A13-645723597197}" srcOrd="0" destOrd="0" presId="urn:microsoft.com/office/officeart/2005/8/layout/radial3"/>
    <dgm:cxn modelId="{72682368-5095-4034-A6D1-633E12A2FDBC}" type="presOf" srcId="{39AFA694-7D14-480E-B32B-232C23B126B0}" destId="{CEB0C851-DD2B-4734-801F-0180F0403243}" srcOrd="0" destOrd="0" presId="urn:microsoft.com/office/officeart/2005/8/layout/radial3"/>
    <dgm:cxn modelId="{C2CE33A6-1AED-4E01-B344-8D363E5A4EBD}" srcId="{4FC16E21-5FCD-43FB-B846-EE04CD7580DD}" destId="{90362F80-43A3-4507-AAAA-7A842B8E0273}" srcOrd="0" destOrd="0" parTransId="{ED5455AB-FFF8-45B0-A412-9D5A6927B537}" sibTransId="{963170E3-D661-4B6C-BC51-F7D70C2FE4AC}"/>
    <dgm:cxn modelId="{22D2CAAB-DA79-4A13-993B-B28E5515CAD3}" srcId="{4FC16E21-5FCD-43FB-B846-EE04CD7580DD}" destId="{FDD10F39-7EDD-46E8-BE87-39C5C4B02DB9}" srcOrd="3" destOrd="0" parTransId="{F0A32576-124A-4ECC-9C11-C6BB2B244B14}" sibTransId="{88C5B463-FBF7-48AA-80F3-7349CD2F8248}"/>
    <dgm:cxn modelId="{0D0C58CB-B403-4052-8292-3BD376BD1F1C}" srcId="{39AFA694-7D14-480E-B32B-232C23B126B0}" destId="{4FC16E21-5FCD-43FB-B846-EE04CD7580DD}" srcOrd="0" destOrd="0" parTransId="{76DA04B2-4BEE-4372-8337-11839B4EA2EB}" sibTransId="{7FCA866E-E94F-4EB1-B6FD-318E7B38C9F9}"/>
    <dgm:cxn modelId="{D57371D4-D871-41CC-9BC2-E74C7441AA10}" type="presOf" srcId="{3BA1470B-C9C8-44B0-86BF-53EFC3BF719D}" destId="{E44A7D44-4985-4C03-8491-9C3A966BC3AD}" srcOrd="0" destOrd="0" presId="urn:microsoft.com/office/officeart/2005/8/layout/radial3"/>
    <dgm:cxn modelId="{108DA1E1-EF2E-443C-B847-C0F6B27E673F}" type="presOf" srcId="{90362F80-43A3-4507-AAAA-7A842B8E0273}" destId="{318EC3A6-BEEB-4D88-B9CD-764EB4298AC9}" srcOrd="0" destOrd="0" presId="urn:microsoft.com/office/officeart/2005/8/layout/radial3"/>
    <dgm:cxn modelId="{F20378E7-E6E8-4458-B226-61EA05A5089B}" type="presOf" srcId="{AC3F7CFE-C045-40A5-9B1F-75F3966889A6}" destId="{595127A5-C4D4-4D83-9459-CB3C46FF9041}" srcOrd="0" destOrd="0" presId="urn:microsoft.com/office/officeart/2005/8/layout/radial3"/>
    <dgm:cxn modelId="{46595EF3-4018-4771-A750-EE7C8211F56E}" srcId="{4FC16E21-5FCD-43FB-B846-EE04CD7580DD}" destId="{3BA1470B-C9C8-44B0-86BF-53EFC3BF719D}" srcOrd="2" destOrd="0" parTransId="{16A1F5D9-AD64-4E89-95A6-7685D080EFB6}" sibTransId="{21AFCAD8-C6CE-43DE-9769-FD14A1E41CCD}"/>
    <dgm:cxn modelId="{C19209FB-D8F9-4FC7-BD3E-3AE9CF17FBE3}" srcId="{4FC16E21-5FCD-43FB-B846-EE04CD7580DD}" destId="{AC3F7CFE-C045-40A5-9B1F-75F3966889A6}" srcOrd="1" destOrd="0" parTransId="{3C6D0E4A-7777-41BD-A4DE-70F1C021C607}" sibTransId="{3106388A-E304-4297-8A27-E689E3B4B02F}"/>
    <dgm:cxn modelId="{D005CEA4-F368-4E2C-92D8-A5321BAA5930}" type="presParOf" srcId="{CEB0C851-DD2B-4734-801F-0180F0403243}" destId="{0C518538-EC18-42AA-B155-B8E3DFDDCB33}" srcOrd="0" destOrd="0" presId="urn:microsoft.com/office/officeart/2005/8/layout/radial3"/>
    <dgm:cxn modelId="{542923F9-73AD-44F4-B92C-4DE11E664855}" type="presParOf" srcId="{0C518538-EC18-42AA-B155-B8E3DFDDCB33}" destId="{51558CD8-EC76-403D-94C6-4C6DC936888D}" srcOrd="0" destOrd="0" presId="urn:microsoft.com/office/officeart/2005/8/layout/radial3"/>
    <dgm:cxn modelId="{2679A092-0AE2-4B18-8F1B-DBEFAB8AF4B7}" type="presParOf" srcId="{0C518538-EC18-42AA-B155-B8E3DFDDCB33}" destId="{318EC3A6-BEEB-4D88-B9CD-764EB4298AC9}" srcOrd="1" destOrd="0" presId="urn:microsoft.com/office/officeart/2005/8/layout/radial3"/>
    <dgm:cxn modelId="{D9D0B7DB-76BD-4279-9D85-F812F25466AC}" type="presParOf" srcId="{0C518538-EC18-42AA-B155-B8E3DFDDCB33}" destId="{595127A5-C4D4-4D83-9459-CB3C46FF9041}" srcOrd="2" destOrd="0" presId="urn:microsoft.com/office/officeart/2005/8/layout/radial3"/>
    <dgm:cxn modelId="{760C186B-D62E-4DC8-B939-A5ED49F9B177}" type="presParOf" srcId="{0C518538-EC18-42AA-B155-B8E3DFDDCB33}" destId="{E44A7D44-4985-4C03-8491-9C3A966BC3AD}" srcOrd="3" destOrd="0" presId="urn:microsoft.com/office/officeart/2005/8/layout/radial3"/>
    <dgm:cxn modelId="{44A57EC5-0421-4736-8DF7-C93C6AC5D658}" type="presParOf" srcId="{0C518538-EC18-42AA-B155-B8E3DFDDCB33}" destId="{A92FA4A5-537C-4ADB-9A13-645723597197}" srcOrd="4"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4A5BDC3-E3B7-4BF3-88A3-4C0F1D8080C2}" type="doc">
      <dgm:prSet loTypeId="urn:microsoft.com/office/officeart/2005/8/layout/hProcess6" loCatId="process" qsTypeId="urn:microsoft.com/office/officeart/2005/8/quickstyle/simple1" qsCatId="simple" csTypeId="urn:microsoft.com/office/officeart/2005/8/colors/accent1_2" csCatId="accent1" phldr="1"/>
      <dgm:spPr/>
      <dgm:t>
        <a:bodyPr/>
        <a:lstStyle/>
        <a:p>
          <a:endParaRPr lang="fr-FR"/>
        </a:p>
      </dgm:t>
    </dgm:pt>
    <dgm:pt modelId="{12CA3F19-EE30-47B2-937B-7327C9B1B24E}">
      <dgm:prSet phldrT="[Texte]"/>
      <dgm:spPr/>
      <dgm:t>
        <a:bodyPr/>
        <a:lstStyle/>
        <a:p>
          <a:r>
            <a:rPr lang="fr-FR" dirty="0"/>
            <a:t>ECRIT</a:t>
          </a:r>
        </a:p>
      </dgm:t>
    </dgm:pt>
    <dgm:pt modelId="{7082FF7B-3A3D-4B97-94E5-4C22D92D63BC}" type="parTrans" cxnId="{89AA548D-BD4F-44BA-B67D-CF52B8513F74}">
      <dgm:prSet/>
      <dgm:spPr/>
      <dgm:t>
        <a:bodyPr/>
        <a:lstStyle/>
        <a:p>
          <a:endParaRPr lang="fr-FR"/>
        </a:p>
      </dgm:t>
    </dgm:pt>
    <dgm:pt modelId="{DB8AAF6C-6AA9-45D8-9DB4-620653B4A673}" type="sibTrans" cxnId="{89AA548D-BD4F-44BA-B67D-CF52B8513F74}">
      <dgm:prSet/>
      <dgm:spPr/>
      <dgm:t>
        <a:bodyPr/>
        <a:lstStyle/>
        <a:p>
          <a:endParaRPr lang="fr-FR"/>
        </a:p>
      </dgm:t>
    </dgm:pt>
    <dgm:pt modelId="{4F4CC73F-C608-48AB-BA5D-8C1ECB7E52E8}">
      <dgm:prSet phldrT="[Texte]"/>
      <dgm:spPr/>
      <dgm:t>
        <a:bodyPr/>
        <a:lstStyle/>
        <a:p>
          <a:r>
            <a:rPr lang="fr-FR" dirty="0"/>
            <a:t>Par écrit dans un document confié à un proche</a:t>
          </a:r>
        </a:p>
      </dgm:t>
    </dgm:pt>
    <dgm:pt modelId="{04FBE903-C837-439C-8A1E-824A9F0E1AA6}" type="parTrans" cxnId="{5C7E5449-0171-481C-8506-B13E58B8D479}">
      <dgm:prSet/>
      <dgm:spPr/>
      <dgm:t>
        <a:bodyPr/>
        <a:lstStyle/>
        <a:p>
          <a:endParaRPr lang="fr-FR"/>
        </a:p>
      </dgm:t>
    </dgm:pt>
    <dgm:pt modelId="{93E6DDED-282A-4F5F-AF35-A1696D1D7B4A}" type="sibTrans" cxnId="{5C7E5449-0171-481C-8506-B13E58B8D479}">
      <dgm:prSet/>
      <dgm:spPr/>
      <dgm:t>
        <a:bodyPr/>
        <a:lstStyle/>
        <a:p>
          <a:endParaRPr lang="fr-FR"/>
        </a:p>
      </dgm:t>
    </dgm:pt>
    <dgm:pt modelId="{44998D08-309E-4B64-A856-6555633EBF96}">
      <dgm:prSet phldrT="[Texte]"/>
      <dgm:spPr/>
      <dgm:t>
        <a:bodyPr/>
        <a:lstStyle/>
        <a:p>
          <a:r>
            <a:rPr lang="fr-FR" dirty="0"/>
            <a:t>ORAL</a:t>
          </a:r>
        </a:p>
      </dgm:t>
    </dgm:pt>
    <dgm:pt modelId="{B24AA3DB-59D6-43EE-8C0F-D894A12FF8C3}" type="parTrans" cxnId="{A79DE4AA-A078-407B-9CA4-C548FFA2F2BA}">
      <dgm:prSet/>
      <dgm:spPr/>
      <dgm:t>
        <a:bodyPr/>
        <a:lstStyle/>
        <a:p>
          <a:endParaRPr lang="fr-FR"/>
        </a:p>
      </dgm:t>
    </dgm:pt>
    <dgm:pt modelId="{99FB844E-B055-433A-9ADF-BA42EC31391B}" type="sibTrans" cxnId="{A79DE4AA-A078-407B-9CA4-C548FFA2F2BA}">
      <dgm:prSet/>
      <dgm:spPr/>
      <dgm:t>
        <a:bodyPr/>
        <a:lstStyle/>
        <a:p>
          <a:endParaRPr lang="fr-FR"/>
        </a:p>
      </dgm:t>
    </dgm:pt>
    <dgm:pt modelId="{9DC8F88C-2106-4512-9202-F1681A8DD224}">
      <dgm:prSet phldrT="[Texte]"/>
      <dgm:spPr/>
      <dgm:t>
        <a:bodyPr/>
        <a:lstStyle/>
        <a:p>
          <a:r>
            <a:rPr lang="fr-FR" dirty="0"/>
            <a:t>Expression orale du refus</a:t>
          </a:r>
        </a:p>
      </dgm:t>
    </dgm:pt>
    <dgm:pt modelId="{6C42EF62-B9D7-4058-AC09-3B07C611EAC7}" type="parTrans" cxnId="{86BE9D42-A10D-44B6-8C87-8736ED94BB49}">
      <dgm:prSet/>
      <dgm:spPr/>
      <dgm:t>
        <a:bodyPr/>
        <a:lstStyle/>
        <a:p>
          <a:endParaRPr lang="fr-FR"/>
        </a:p>
      </dgm:t>
    </dgm:pt>
    <dgm:pt modelId="{24DC0C57-5D56-49AA-9BF5-17E06B5FE759}" type="sibTrans" cxnId="{86BE9D42-A10D-44B6-8C87-8736ED94BB49}">
      <dgm:prSet/>
      <dgm:spPr/>
      <dgm:t>
        <a:bodyPr/>
        <a:lstStyle/>
        <a:p>
          <a:endParaRPr lang="fr-FR"/>
        </a:p>
      </dgm:t>
    </dgm:pt>
    <dgm:pt modelId="{EB03549F-EAFD-4480-9A3E-983932D1C611}">
      <dgm:prSet phldrT="[Texte]"/>
      <dgm:spPr/>
      <dgm:t>
        <a:bodyPr/>
        <a:lstStyle/>
        <a:p>
          <a:r>
            <a:rPr lang="fr-FR" dirty="0"/>
            <a:t>RNR</a:t>
          </a:r>
        </a:p>
      </dgm:t>
    </dgm:pt>
    <dgm:pt modelId="{0914AF73-5249-4452-A39C-E56AA403A396}" type="parTrans" cxnId="{8FD27234-F53A-4C54-81B3-886713301B70}">
      <dgm:prSet/>
      <dgm:spPr/>
      <dgm:t>
        <a:bodyPr/>
        <a:lstStyle/>
        <a:p>
          <a:endParaRPr lang="fr-FR"/>
        </a:p>
      </dgm:t>
    </dgm:pt>
    <dgm:pt modelId="{5384F08E-318B-470B-8432-AD2591BAA26F}" type="sibTrans" cxnId="{8FD27234-F53A-4C54-81B3-886713301B70}">
      <dgm:prSet/>
      <dgm:spPr/>
      <dgm:t>
        <a:bodyPr/>
        <a:lstStyle/>
        <a:p>
          <a:endParaRPr lang="fr-FR"/>
        </a:p>
      </dgm:t>
    </dgm:pt>
    <dgm:pt modelId="{E73366FC-832C-42B7-9352-0AAA7224C980}">
      <dgm:prSet phldrT="[Texte]"/>
      <dgm:spPr/>
      <dgm:t>
        <a:bodyPr/>
        <a:lstStyle/>
        <a:p>
          <a:r>
            <a:rPr lang="fr-FR" dirty="0"/>
            <a:t>Inscription sur le RNR</a:t>
          </a:r>
        </a:p>
      </dgm:t>
    </dgm:pt>
    <dgm:pt modelId="{1F17527E-6864-45B5-8AD2-AAC129EF81E1}" type="parTrans" cxnId="{3B0E0430-300B-42AB-90D0-11DF12F217E6}">
      <dgm:prSet/>
      <dgm:spPr/>
      <dgm:t>
        <a:bodyPr/>
        <a:lstStyle/>
        <a:p>
          <a:endParaRPr lang="fr-FR"/>
        </a:p>
      </dgm:t>
    </dgm:pt>
    <dgm:pt modelId="{DF398A0D-BA4E-4928-8F32-4DD0961107D0}" type="sibTrans" cxnId="{3B0E0430-300B-42AB-90D0-11DF12F217E6}">
      <dgm:prSet/>
      <dgm:spPr/>
      <dgm:t>
        <a:bodyPr/>
        <a:lstStyle/>
        <a:p>
          <a:endParaRPr lang="fr-FR"/>
        </a:p>
      </dgm:t>
    </dgm:pt>
    <dgm:pt modelId="{45CB93A3-CC2C-4405-B5EA-94F0DF7F782C}" type="pres">
      <dgm:prSet presAssocID="{F4A5BDC3-E3B7-4BF3-88A3-4C0F1D8080C2}" presName="theList" presStyleCnt="0">
        <dgm:presLayoutVars>
          <dgm:dir/>
          <dgm:animLvl val="lvl"/>
          <dgm:resizeHandles val="exact"/>
        </dgm:presLayoutVars>
      </dgm:prSet>
      <dgm:spPr/>
    </dgm:pt>
    <dgm:pt modelId="{0AF24792-5C7E-4536-8A2F-51775A976CB5}" type="pres">
      <dgm:prSet presAssocID="{12CA3F19-EE30-47B2-937B-7327C9B1B24E}" presName="compNode" presStyleCnt="0"/>
      <dgm:spPr/>
    </dgm:pt>
    <dgm:pt modelId="{B5CE8E34-E364-4CB5-B162-8ADDA304D192}" type="pres">
      <dgm:prSet presAssocID="{12CA3F19-EE30-47B2-937B-7327C9B1B24E}" presName="noGeometry" presStyleCnt="0"/>
      <dgm:spPr/>
    </dgm:pt>
    <dgm:pt modelId="{6BBEEB9B-55A2-41A8-959E-39E6B5407BD1}" type="pres">
      <dgm:prSet presAssocID="{12CA3F19-EE30-47B2-937B-7327C9B1B24E}" presName="childTextVisible" presStyleLbl="bgAccFollowNode1" presStyleIdx="0" presStyleCnt="3">
        <dgm:presLayoutVars>
          <dgm:bulletEnabled val="1"/>
        </dgm:presLayoutVars>
      </dgm:prSet>
      <dgm:spPr/>
    </dgm:pt>
    <dgm:pt modelId="{9C74007D-1384-4C1A-8789-06756D713F9A}" type="pres">
      <dgm:prSet presAssocID="{12CA3F19-EE30-47B2-937B-7327C9B1B24E}" presName="childTextHidden" presStyleLbl="bgAccFollowNode1" presStyleIdx="0" presStyleCnt="3"/>
      <dgm:spPr/>
    </dgm:pt>
    <dgm:pt modelId="{C354250D-5578-461D-BC08-06E3533443AA}" type="pres">
      <dgm:prSet presAssocID="{12CA3F19-EE30-47B2-937B-7327C9B1B24E}" presName="parentText" presStyleLbl="node1" presStyleIdx="0" presStyleCnt="3">
        <dgm:presLayoutVars>
          <dgm:chMax val="1"/>
          <dgm:bulletEnabled val="1"/>
        </dgm:presLayoutVars>
      </dgm:prSet>
      <dgm:spPr/>
    </dgm:pt>
    <dgm:pt modelId="{2B21666E-0DFD-4265-9106-DD74B277FAC6}" type="pres">
      <dgm:prSet presAssocID="{12CA3F19-EE30-47B2-937B-7327C9B1B24E}" presName="aSpace" presStyleCnt="0"/>
      <dgm:spPr/>
    </dgm:pt>
    <dgm:pt modelId="{83A42CF0-0787-4FCD-8CAD-EE355C7A6B5A}" type="pres">
      <dgm:prSet presAssocID="{44998D08-309E-4B64-A856-6555633EBF96}" presName="compNode" presStyleCnt="0"/>
      <dgm:spPr/>
    </dgm:pt>
    <dgm:pt modelId="{9717FA24-B590-4E51-A930-14A4EBD67077}" type="pres">
      <dgm:prSet presAssocID="{44998D08-309E-4B64-A856-6555633EBF96}" presName="noGeometry" presStyleCnt="0"/>
      <dgm:spPr/>
    </dgm:pt>
    <dgm:pt modelId="{912360D5-96D8-40E7-B08C-3A6BF7F9316A}" type="pres">
      <dgm:prSet presAssocID="{44998D08-309E-4B64-A856-6555633EBF96}" presName="childTextVisible" presStyleLbl="bgAccFollowNode1" presStyleIdx="1" presStyleCnt="3" custLinFactNeighborX="-608" custLinFactNeighborY="0">
        <dgm:presLayoutVars>
          <dgm:bulletEnabled val="1"/>
        </dgm:presLayoutVars>
      </dgm:prSet>
      <dgm:spPr/>
    </dgm:pt>
    <dgm:pt modelId="{42D6F6D0-6857-490F-A9C0-E9C69D9B6EF3}" type="pres">
      <dgm:prSet presAssocID="{44998D08-309E-4B64-A856-6555633EBF96}" presName="childTextHidden" presStyleLbl="bgAccFollowNode1" presStyleIdx="1" presStyleCnt="3"/>
      <dgm:spPr/>
    </dgm:pt>
    <dgm:pt modelId="{2063B612-7450-45E4-87BD-B9A608C1830D}" type="pres">
      <dgm:prSet presAssocID="{44998D08-309E-4B64-A856-6555633EBF96}" presName="parentText" presStyleLbl="node1" presStyleIdx="1" presStyleCnt="3">
        <dgm:presLayoutVars>
          <dgm:chMax val="1"/>
          <dgm:bulletEnabled val="1"/>
        </dgm:presLayoutVars>
      </dgm:prSet>
      <dgm:spPr/>
    </dgm:pt>
    <dgm:pt modelId="{7B1D62B4-2531-4006-ACE7-3D847F901F38}" type="pres">
      <dgm:prSet presAssocID="{44998D08-309E-4B64-A856-6555633EBF96}" presName="aSpace" presStyleCnt="0"/>
      <dgm:spPr/>
    </dgm:pt>
    <dgm:pt modelId="{AB14205C-B2CF-440B-A913-504385B71AA9}" type="pres">
      <dgm:prSet presAssocID="{EB03549F-EAFD-4480-9A3E-983932D1C611}" presName="compNode" presStyleCnt="0"/>
      <dgm:spPr/>
    </dgm:pt>
    <dgm:pt modelId="{EBF6415F-12B0-427D-93BD-5156CC6447A0}" type="pres">
      <dgm:prSet presAssocID="{EB03549F-EAFD-4480-9A3E-983932D1C611}" presName="noGeometry" presStyleCnt="0"/>
      <dgm:spPr/>
    </dgm:pt>
    <dgm:pt modelId="{5D5816C1-C422-473C-80E6-808C4491D23D}" type="pres">
      <dgm:prSet presAssocID="{EB03549F-EAFD-4480-9A3E-983932D1C611}" presName="childTextVisible" presStyleLbl="bgAccFollowNode1" presStyleIdx="2" presStyleCnt="3">
        <dgm:presLayoutVars>
          <dgm:bulletEnabled val="1"/>
        </dgm:presLayoutVars>
      </dgm:prSet>
      <dgm:spPr/>
    </dgm:pt>
    <dgm:pt modelId="{1A5E9E54-1C96-4F31-8A15-4A3BAED63AA3}" type="pres">
      <dgm:prSet presAssocID="{EB03549F-EAFD-4480-9A3E-983932D1C611}" presName="childTextHidden" presStyleLbl="bgAccFollowNode1" presStyleIdx="2" presStyleCnt="3"/>
      <dgm:spPr/>
    </dgm:pt>
    <dgm:pt modelId="{F5E4A8DF-A7AA-4412-90AD-B5E8DD2E8849}" type="pres">
      <dgm:prSet presAssocID="{EB03549F-EAFD-4480-9A3E-983932D1C611}" presName="parentText" presStyleLbl="node1" presStyleIdx="2" presStyleCnt="3">
        <dgm:presLayoutVars>
          <dgm:chMax val="1"/>
          <dgm:bulletEnabled val="1"/>
        </dgm:presLayoutVars>
      </dgm:prSet>
      <dgm:spPr/>
    </dgm:pt>
  </dgm:ptLst>
  <dgm:cxnLst>
    <dgm:cxn modelId="{99CCAF00-504C-4F72-8398-73BC8D5441B6}" type="presOf" srcId="{9DC8F88C-2106-4512-9202-F1681A8DD224}" destId="{42D6F6D0-6857-490F-A9C0-E9C69D9B6EF3}" srcOrd="1" destOrd="0" presId="urn:microsoft.com/office/officeart/2005/8/layout/hProcess6"/>
    <dgm:cxn modelId="{AB136C08-0539-4EE8-B457-F5EA11F63FC9}" type="presOf" srcId="{4F4CC73F-C608-48AB-BA5D-8C1ECB7E52E8}" destId="{9C74007D-1384-4C1A-8789-06756D713F9A}" srcOrd="1" destOrd="0" presId="urn:microsoft.com/office/officeart/2005/8/layout/hProcess6"/>
    <dgm:cxn modelId="{EB01D10C-8F4A-4D03-88D8-E95C308D5B95}" type="presOf" srcId="{9DC8F88C-2106-4512-9202-F1681A8DD224}" destId="{912360D5-96D8-40E7-B08C-3A6BF7F9316A}" srcOrd="0" destOrd="0" presId="urn:microsoft.com/office/officeart/2005/8/layout/hProcess6"/>
    <dgm:cxn modelId="{10ADDB2D-D2C9-4AB0-8DA1-EECE810C3251}" type="presOf" srcId="{44998D08-309E-4B64-A856-6555633EBF96}" destId="{2063B612-7450-45E4-87BD-B9A608C1830D}" srcOrd="0" destOrd="0" presId="urn:microsoft.com/office/officeart/2005/8/layout/hProcess6"/>
    <dgm:cxn modelId="{3B0E0430-300B-42AB-90D0-11DF12F217E6}" srcId="{EB03549F-EAFD-4480-9A3E-983932D1C611}" destId="{E73366FC-832C-42B7-9352-0AAA7224C980}" srcOrd="0" destOrd="0" parTransId="{1F17527E-6864-45B5-8AD2-AAC129EF81E1}" sibTransId="{DF398A0D-BA4E-4928-8F32-4DD0961107D0}"/>
    <dgm:cxn modelId="{8FD27234-F53A-4C54-81B3-886713301B70}" srcId="{F4A5BDC3-E3B7-4BF3-88A3-4C0F1D8080C2}" destId="{EB03549F-EAFD-4480-9A3E-983932D1C611}" srcOrd="2" destOrd="0" parTransId="{0914AF73-5249-4452-A39C-E56AA403A396}" sibTransId="{5384F08E-318B-470B-8432-AD2591BAA26F}"/>
    <dgm:cxn modelId="{5E187D3E-6C76-4011-9E30-48BE844DB0D6}" type="presOf" srcId="{EB03549F-EAFD-4480-9A3E-983932D1C611}" destId="{F5E4A8DF-A7AA-4412-90AD-B5E8DD2E8849}" srcOrd="0" destOrd="0" presId="urn:microsoft.com/office/officeart/2005/8/layout/hProcess6"/>
    <dgm:cxn modelId="{48AE135C-53CB-4141-8477-A8BCBAC64F60}" type="presOf" srcId="{4F4CC73F-C608-48AB-BA5D-8C1ECB7E52E8}" destId="{6BBEEB9B-55A2-41A8-959E-39E6B5407BD1}" srcOrd="0" destOrd="0" presId="urn:microsoft.com/office/officeart/2005/8/layout/hProcess6"/>
    <dgm:cxn modelId="{86BE9D42-A10D-44B6-8C87-8736ED94BB49}" srcId="{44998D08-309E-4B64-A856-6555633EBF96}" destId="{9DC8F88C-2106-4512-9202-F1681A8DD224}" srcOrd="0" destOrd="0" parTransId="{6C42EF62-B9D7-4058-AC09-3B07C611EAC7}" sibTransId="{24DC0C57-5D56-49AA-9BF5-17E06B5FE759}"/>
    <dgm:cxn modelId="{5C7E5449-0171-481C-8506-B13E58B8D479}" srcId="{12CA3F19-EE30-47B2-937B-7327C9B1B24E}" destId="{4F4CC73F-C608-48AB-BA5D-8C1ECB7E52E8}" srcOrd="0" destOrd="0" parTransId="{04FBE903-C837-439C-8A1E-824A9F0E1AA6}" sibTransId="{93E6DDED-282A-4F5F-AF35-A1696D1D7B4A}"/>
    <dgm:cxn modelId="{BC72416E-B72D-4EEE-9E67-666A89291562}" type="presOf" srcId="{E73366FC-832C-42B7-9352-0AAA7224C980}" destId="{5D5816C1-C422-473C-80E6-808C4491D23D}" srcOrd="0" destOrd="0" presId="urn:microsoft.com/office/officeart/2005/8/layout/hProcess6"/>
    <dgm:cxn modelId="{32905B51-CE3F-4552-9F59-6FF77221A7E2}" type="presOf" srcId="{E73366FC-832C-42B7-9352-0AAA7224C980}" destId="{1A5E9E54-1C96-4F31-8A15-4A3BAED63AA3}" srcOrd="1" destOrd="0" presId="urn:microsoft.com/office/officeart/2005/8/layout/hProcess6"/>
    <dgm:cxn modelId="{E5BB8A75-8774-414D-B353-5B686C0DDC51}" type="presOf" srcId="{F4A5BDC3-E3B7-4BF3-88A3-4C0F1D8080C2}" destId="{45CB93A3-CC2C-4405-B5EA-94F0DF7F782C}" srcOrd="0" destOrd="0" presId="urn:microsoft.com/office/officeart/2005/8/layout/hProcess6"/>
    <dgm:cxn modelId="{89AA548D-BD4F-44BA-B67D-CF52B8513F74}" srcId="{F4A5BDC3-E3B7-4BF3-88A3-4C0F1D8080C2}" destId="{12CA3F19-EE30-47B2-937B-7327C9B1B24E}" srcOrd="0" destOrd="0" parTransId="{7082FF7B-3A3D-4B97-94E5-4C22D92D63BC}" sibTransId="{DB8AAF6C-6AA9-45D8-9DB4-620653B4A673}"/>
    <dgm:cxn modelId="{C6EAA390-30B9-4152-88C5-1797048377D4}" type="presOf" srcId="{12CA3F19-EE30-47B2-937B-7327C9B1B24E}" destId="{C354250D-5578-461D-BC08-06E3533443AA}" srcOrd="0" destOrd="0" presId="urn:microsoft.com/office/officeart/2005/8/layout/hProcess6"/>
    <dgm:cxn modelId="{A79DE4AA-A078-407B-9CA4-C548FFA2F2BA}" srcId="{F4A5BDC3-E3B7-4BF3-88A3-4C0F1D8080C2}" destId="{44998D08-309E-4B64-A856-6555633EBF96}" srcOrd="1" destOrd="0" parTransId="{B24AA3DB-59D6-43EE-8C0F-D894A12FF8C3}" sibTransId="{99FB844E-B055-433A-9ADF-BA42EC31391B}"/>
    <dgm:cxn modelId="{92384FED-ACD6-4708-B3F5-3E3B68BDB258}" type="presParOf" srcId="{45CB93A3-CC2C-4405-B5EA-94F0DF7F782C}" destId="{0AF24792-5C7E-4536-8A2F-51775A976CB5}" srcOrd="0" destOrd="0" presId="urn:microsoft.com/office/officeart/2005/8/layout/hProcess6"/>
    <dgm:cxn modelId="{63D472ED-16AE-4880-ABD4-C7FD157F31C4}" type="presParOf" srcId="{0AF24792-5C7E-4536-8A2F-51775A976CB5}" destId="{B5CE8E34-E364-4CB5-B162-8ADDA304D192}" srcOrd="0" destOrd="0" presId="urn:microsoft.com/office/officeart/2005/8/layout/hProcess6"/>
    <dgm:cxn modelId="{6255C5EE-4832-4ABE-9734-49B9F00E94DF}" type="presParOf" srcId="{0AF24792-5C7E-4536-8A2F-51775A976CB5}" destId="{6BBEEB9B-55A2-41A8-959E-39E6B5407BD1}" srcOrd="1" destOrd="0" presId="urn:microsoft.com/office/officeart/2005/8/layout/hProcess6"/>
    <dgm:cxn modelId="{23A5B902-9AEE-4564-B000-A277EC489FD1}" type="presParOf" srcId="{0AF24792-5C7E-4536-8A2F-51775A976CB5}" destId="{9C74007D-1384-4C1A-8789-06756D713F9A}" srcOrd="2" destOrd="0" presId="urn:microsoft.com/office/officeart/2005/8/layout/hProcess6"/>
    <dgm:cxn modelId="{98ECF77A-3EC5-4925-A0F4-1FEF7E67F09B}" type="presParOf" srcId="{0AF24792-5C7E-4536-8A2F-51775A976CB5}" destId="{C354250D-5578-461D-BC08-06E3533443AA}" srcOrd="3" destOrd="0" presId="urn:microsoft.com/office/officeart/2005/8/layout/hProcess6"/>
    <dgm:cxn modelId="{3EB2E485-9B29-4478-B84A-C0FAA6B8CEBC}" type="presParOf" srcId="{45CB93A3-CC2C-4405-B5EA-94F0DF7F782C}" destId="{2B21666E-0DFD-4265-9106-DD74B277FAC6}" srcOrd="1" destOrd="0" presId="urn:microsoft.com/office/officeart/2005/8/layout/hProcess6"/>
    <dgm:cxn modelId="{C800A3B6-974B-497C-B87B-5B9EDCD8319D}" type="presParOf" srcId="{45CB93A3-CC2C-4405-B5EA-94F0DF7F782C}" destId="{83A42CF0-0787-4FCD-8CAD-EE355C7A6B5A}" srcOrd="2" destOrd="0" presId="urn:microsoft.com/office/officeart/2005/8/layout/hProcess6"/>
    <dgm:cxn modelId="{1A3024A3-765F-4504-B5AA-D17F8C880752}" type="presParOf" srcId="{83A42CF0-0787-4FCD-8CAD-EE355C7A6B5A}" destId="{9717FA24-B590-4E51-A930-14A4EBD67077}" srcOrd="0" destOrd="0" presId="urn:microsoft.com/office/officeart/2005/8/layout/hProcess6"/>
    <dgm:cxn modelId="{2E7AB506-89A2-470A-AF65-064E56438186}" type="presParOf" srcId="{83A42CF0-0787-4FCD-8CAD-EE355C7A6B5A}" destId="{912360D5-96D8-40E7-B08C-3A6BF7F9316A}" srcOrd="1" destOrd="0" presId="urn:microsoft.com/office/officeart/2005/8/layout/hProcess6"/>
    <dgm:cxn modelId="{B2FC1DF9-E717-4ABE-89C9-D65E266B1660}" type="presParOf" srcId="{83A42CF0-0787-4FCD-8CAD-EE355C7A6B5A}" destId="{42D6F6D0-6857-490F-A9C0-E9C69D9B6EF3}" srcOrd="2" destOrd="0" presId="urn:microsoft.com/office/officeart/2005/8/layout/hProcess6"/>
    <dgm:cxn modelId="{A070874E-40BE-4720-9B96-DE2754F33F83}" type="presParOf" srcId="{83A42CF0-0787-4FCD-8CAD-EE355C7A6B5A}" destId="{2063B612-7450-45E4-87BD-B9A608C1830D}" srcOrd="3" destOrd="0" presId="urn:microsoft.com/office/officeart/2005/8/layout/hProcess6"/>
    <dgm:cxn modelId="{A1CED001-2168-45A2-B6FB-9C41CAFBF76F}" type="presParOf" srcId="{45CB93A3-CC2C-4405-B5EA-94F0DF7F782C}" destId="{7B1D62B4-2531-4006-ACE7-3D847F901F38}" srcOrd="3" destOrd="0" presId="urn:microsoft.com/office/officeart/2005/8/layout/hProcess6"/>
    <dgm:cxn modelId="{812043D3-0835-40BF-868B-89A93C78BEAC}" type="presParOf" srcId="{45CB93A3-CC2C-4405-B5EA-94F0DF7F782C}" destId="{AB14205C-B2CF-440B-A913-504385B71AA9}" srcOrd="4" destOrd="0" presId="urn:microsoft.com/office/officeart/2005/8/layout/hProcess6"/>
    <dgm:cxn modelId="{55BAF21C-695E-46EA-B571-E717578C9827}" type="presParOf" srcId="{AB14205C-B2CF-440B-A913-504385B71AA9}" destId="{EBF6415F-12B0-427D-93BD-5156CC6447A0}" srcOrd="0" destOrd="0" presId="urn:microsoft.com/office/officeart/2005/8/layout/hProcess6"/>
    <dgm:cxn modelId="{A6BC26C7-585C-4F3E-85CC-75FBED8FC12F}" type="presParOf" srcId="{AB14205C-B2CF-440B-A913-504385B71AA9}" destId="{5D5816C1-C422-473C-80E6-808C4491D23D}" srcOrd="1" destOrd="0" presId="urn:microsoft.com/office/officeart/2005/8/layout/hProcess6"/>
    <dgm:cxn modelId="{E1801BE7-6960-478B-B06F-98BC3918BCD9}" type="presParOf" srcId="{AB14205C-B2CF-440B-A913-504385B71AA9}" destId="{1A5E9E54-1C96-4F31-8A15-4A3BAED63AA3}" srcOrd="2" destOrd="0" presId="urn:microsoft.com/office/officeart/2005/8/layout/hProcess6"/>
    <dgm:cxn modelId="{EF396811-0D78-4B55-82F5-75AA4BE17DA9}" type="presParOf" srcId="{AB14205C-B2CF-440B-A913-504385B71AA9}" destId="{F5E4A8DF-A7AA-4412-90AD-B5E8DD2E8849}" srcOrd="3" destOrd="0" presId="urn:microsoft.com/office/officeart/2005/8/layout/hProcess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3ECC285-584E-48B6-AB18-80290995C94F}" type="doc">
      <dgm:prSet loTypeId="urn:microsoft.com/office/officeart/2005/8/layout/pyramid4" loCatId="pyramid" qsTypeId="urn:microsoft.com/office/officeart/2005/8/quickstyle/simple1" qsCatId="simple" csTypeId="urn:microsoft.com/office/officeart/2005/8/colors/accent1_2" csCatId="accent1" phldr="1"/>
      <dgm:spPr/>
      <dgm:t>
        <a:bodyPr/>
        <a:lstStyle/>
        <a:p>
          <a:endParaRPr lang="fr-FR"/>
        </a:p>
      </dgm:t>
    </dgm:pt>
    <dgm:pt modelId="{E1AD1EA6-0859-47F2-B982-AB8CC4786C25}">
      <dgm:prSet phldrT="[Texte]"/>
      <dgm:spPr/>
      <dgm:t>
        <a:bodyPr/>
        <a:lstStyle/>
        <a:p>
          <a:r>
            <a:rPr lang="fr-FR" dirty="0"/>
            <a:t>Être âgé d’au moins 13 ans</a:t>
          </a:r>
        </a:p>
      </dgm:t>
    </dgm:pt>
    <dgm:pt modelId="{CFFEDDB8-EC81-434A-8C8A-60820A3102A7}" type="parTrans" cxnId="{4966C0B1-C21F-47D6-9C04-B1544459F2FD}">
      <dgm:prSet/>
      <dgm:spPr/>
      <dgm:t>
        <a:bodyPr/>
        <a:lstStyle/>
        <a:p>
          <a:endParaRPr lang="fr-FR"/>
        </a:p>
      </dgm:t>
    </dgm:pt>
    <dgm:pt modelId="{671C46AC-44B9-4DC6-A2BB-1E83123A8699}" type="sibTrans" cxnId="{4966C0B1-C21F-47D6-9C04-B1544459F2FD}">
      <dgm:prSet/>
      <dgm:spPr/>
      <dgm:t>
        <a:bodyPr/>
        <a:lstStyle/>
        <a:p>
          <a:endParaRPr lang="fr-FR"/>
        </a:p>
      </dgm:t>
    </dgm:pt>
    <dgm:pt modelId="{C5D9023C-8981-43D5-AD21-23A2FEEB59F2}">
      <dgm:prSet phldrT="[Texte]"/>
      <dgm:spPr/>
      <dgm:t>
        <a:bodyPr/>
        <a:lstStyle/>
        <a:p>
          <a:r>
            <a:rPr lang="fr-FR" dirty="0"/>
            <a:t>Révocable à tout moment</a:t>
          </a:r>
        </a:p>
      </dgm:t>
    </dgm:pt>
    <dgm:pt modelId="{4FB361EF-9F8C-46D2-86F7-CABEBF193D92}" type="parTrans" cxnId="{52CBBB7E-5B12-48F2-B16E-A1641C81A660}">
      <dgm:prSet/>
      <dgm:spPr/>
      <dgm:t>
        <a:bodyPr/>
        <a:lstStyle/>
        <a:p>
          <a:endParaRPr lang="fr-FR"/>
        </a:p>
      </dgm:t>
    </dgm:pt>
    <dgm:pt modelId="{51BA9858-6344-4C1D-8BAD-2F49DB1EE156}" type="sibTrans" cxnId="{52CBBB7E-5B12-48F2-B16E-A1641C81A660}">
      <dgm:prSet/>
      <dgm:spPr/>
      <dgm:t>
        <a:bodyPr/>
        <a:lstStyle/>
        <a:p>
          <a:endParaRPr lang="fr-FR"/>
        </a:p>
      </dgm:t>
    </dgm:pt>
    <dgm:pt modelId="{02F6A371-47A4-44FE-9C13-F8EB85E8E326}">
      <dgm:prSet phldrT="[Texte]"/>
      <dgm:spPr/>
      <dgm:t>
        <a:bodyPr/>
        <a:lstStyle/>
        <a:p>
          <a:r>
            <a:rPr lang="fr-FR" dirty="0"/>
            <a:t>Interrogation obligatoire avant chaque prélèvement</a:t>
          </a:r>
        </a:p>
      </dgm:t>
    </dgm:pt>
    <dgm:pt modelId="{8243E994-F913-42E4-BCD1-10A09FC40BD3}" type="parTrans" cxnId="{2C900025-B929-4E2C-B6B9-89F2DBD87DBA}">
      <dgm:prSet/>
      <dgm:spPr/>
      <dgm:t>
        <a:bodyPr/>
        <a:lstStyle/>
        <a:p>
          <a:endParaRPr lang="fr-FR"/>
        </a:p>
      </dgm:t>
    </dgm:pt>
    <dgm:pt modelId="{BDFCD271-F7F7-4C6D-BB90-C5C308F10647}" type="sibTrans" cxnId="{2C900025-B929-4E2C-B6B9-89F2DBD87DBA}">
      <dgm:prSet/>
      <dgm:spPr/>
      <dgm:t>
        <a:bodyPr/>
        <a:lstStyle/>
        <a:p>
          <a:endParaRPr lang="fr-FR"/>
        </a:p>
      </dgm:t>
    </dgm:pt>
    <dgm:pt modelId="{6476CAA3-4C6E-4801-8403-54871C935EC8}">
      <dgm:prSet phldrT="[Texte]"/>
      <dgm:spPr/>
      <dgm:t>
        <a:bodyPr/>
        <a:lstStyle/>
        <a:p>
          <a:r>
            <a:rPr lang="fr-FR" dirty="0"/>
            <a:t>Inscription par courrier ou par internet</a:t>
          </a:r>
        </a:p>
      </dgm:t>
    </dgm:pt>
    <dgm:pt modelId="{A3110AC8-3FE9-4EB9-B14E-C5E977145A53}" type="parTrans" cxnId="{183270EB-D741-434B-A54B-62B5525D973A}">
      <dgm:prSet/>
      <dgm:spPr/>
      <dgm:t>
        <a:bodyPr/>
        <a:lstStyle/>
        <a:p>
          <a:endParaRPr lang="fr-FR"/>
        </a:p>
      </dgm:t>
    </dgm:pt>
    <dgm:pt modelId="{F734B972-21DE-4EBF-BA1E-DA41F6FA64D5}" type="sibTrans" cxnId="{183270EB-D741-434B-A54B-62B5525D973A}">
      <dgm:prSet/>
      <dgm:spPr/>
      <dgm:t>
        <a:bodyPr/>
        <a:lstStyle/>
        <a:p>
          <a:endParaRPr lang="fr-FR"/>
        </a:p>
      </dgm:t>
    </dgm:pt>
    <dgm:pt modelId="{408EC847-F667-418B-836B-05C267FC748F}" type="pres">
      <dgm:prSet presAssocID="{B3ECC285-584E-48B6-AB18-80290995C94F}" presName="compositeShape" presStyleCnt="0">
        <dgm:presLayoutVars>
          <dgm:chMax val="9"/>
          <dgm:dir/>
          <dgm:resizeHandles val="exact"/>
        </dgm:presLayoutVars>
      </dgm:prSet>
      <dgm:spPr/>
    </dgm:pt>
    <dgm:pt modelId="{C209D255-D050-46BD-8F21-F8061CD936F6}" type="pres">
      <dgm:prSet presAssocID="{B3ECC285-584E-48B6-AB18-80290995C94F}" presName="triangle1" presStyleLbl="node1" presStyleIdx="0" presStyleCnt="4">
        <dgm:presLayoutVars>
          <dgm:bulletEnabled val="1"/>
        </dgm:presLayoutVars>
      </dgm:prSet>
      <dgm:spPr/>
    </dgm:pt>
    <dgm:pt modelId="{9D46FB42-B230-496F-8E04-250DF854F5AA}" type="pres">
      <dgm:prSet presAssocID="{B3ECC285-584E-48B6-AB18-80290995C94F}" presName="triangle2" presStyleLbl="node1" presStyleIdx="1" presStyleCnt="4">
        <dgm:presLayoutVars>
          <dgm:bulletEnabled val="1"/>
        </dgm:presLayoutVars>
      </dgm:prSet>
      <dgm:spPr/>
    </dgm:pt>
    <dgm:pt modelId="{6BC7EFA5-C218-40C7-A59B-062FAE5CA838}" type="pres">
      <dgm:prSet presAssocID="{B3ECC285-584E-48B6-AB18-80290995C94F}" presName="triangle3" presStyleLbl="node1" presStyleIdx="2" presStyleCnt="4">
        <dgm:presLayoutVars>
          <dgm:bulletEnabled val="1"/>
        </dgm:presLayoutVars>
      </dgm:prSet>
      <dgm:spPr/>
    </dgm:pt>
    <dgm:pt modelId="{2D6BB492-B65A-4BE3-B0FE-D7238098615B}" type="pres">
      <dgm:prSet presAssocID="{B3ECC285-584E-48B6-AB18-80290995C94F}" presName="triangle4" presStyleLbl="node1" presStyleIdx="3" presStyleCnt="4">
        <dgm:presLayoutVars>
          <dgm:bulletEnabled val="1"/>
        </dgm:presLayoutVars>
      </dgm:prSet>
      <dgm:spPr/>
    </dgm:pt>
  </dgm:ptLst>
  <dgm:cxnLst>
    <dgm:cxn modelId="{2C900025-B929-4E2C-B6B9-89F2DBD87DBA}" srcId="{B3ECC285-584E-48B6-AB18-80290995C94F}" destId="{02F6A371-47A4-44FE-9C13-F8EB85E8E326}" srcOrd="2" destOrd="0" parTransId="{8243E994-F913-42E4-BCD1-10A09FC40BD3}" sibTransId="{BDFCD271-F7F7-4C6D-BB90-C5C308F10647}"/>
    <dgm:cxn modelId="{F4DF9D32-D25F-4F91-A962-203E9BE432A7}" type="presOf" srcId="{E1AD1EA6-0859-47F2-B982-AB8CC4786C25}" destId="{C209D255-D050-46BD-8F21-F8061CD936F6}" srcOrd="0" destOrd="0" presId="urn:microsoft.com/office/officeart/2005/8/layout/pyramid4"/>
    <dgm:cxn modelId="{88496556-8883-4A4D-900D-542E459F52E1}" type="presOf" srcId="{B3ECC285-584E-48B6-AB18-80290995C94F}" destId="{408EC847-F667-418B-836B-05C267FC748F}" srcOrd="0" destOrd="0" presId="urn:microsoft.com/office/officeart/2005/8/layout/pyramid4"/>
    <dgm:cxn modelId="{52CBBB7E-5B12-48F2-B16E-A1641C81A660}" srcId="{B3ECC285-584E-48B6-AB18-80290995C94F}" destId="{C5D9023C-8981-43D5-AD21-23A2FEEB59F2}" srcOrd="1" destOrd="0" parTransId="{4FB361EF-9F8C-46D2-86F7-CABEBF193D92}" sibTransId="{51BA9858-6344-4C1D-8BAD-2F49DB1EE156}"/>
    <dgm:cxn modelId="{FC936C91-FBBD-484E-9256-16FDC914C257}" type="presOf" srcId="{6476CAA3-4C6E-4801-8403-54871C935EC8}" destId="{2D6BB492-B65A-4BE3-B0FE-D7238098615B}" srcOrd="0" destOrd="0" presId="urn:microsoft.com/office/officeart/2005/8/layout/pyramid4"/>
    <dgm:cxn modelId="{4966C0B1-C21F-47D6-9C04-B1544459F2FD}" srcId="{B3ECC285-584E-48B6-AB18-80290995C94F}" destId="{E1AD1EA6-0859-47F2-B982-AB8CC4786C25}" srcOrd="0" destOrd="0" parTransId="{CFFEDDB8-EC81-434A-8C8A-60820A3102A7}" sibTransId="{671C46AC-44B9-4DC6-A2BB-1E83123A8699}"/>
    <dgm:cxn modelId="{183270EB-D741-434B-A54B-62B5525D973A}" srcId="{B3ECC285-584E-48B6-AB18-80290995C94F}" destId="{6476CAA3-4C6E-4801-8403-54871C935EC8}" srcOrd="3" destOrd="0" parTransId="{A3110AC8-3FE9-4EB9-B14E-C5E977145A53}" sibTransId="{F734B972-21DE-4EBF-BA1E-DA41F6FA64D5}"/>
    <dgm:cxn modelId="{A8B4A5EB-255C-45E2-87A6-080FC093FA48}" type="presOf" srcId="{C5D9023C-8981-43D5-AD21-23A2FEEB59F2}" destId="{9D46FB42-B230-496F-8E04-250DF854F5AA}" srcOrd="0" destOrd="0" presId="urn:microsoft.com/office/officeart/2005/8/layout/pyramid4"/>
    <dgm:cxn modelId="{D65BE4ED-23B3-4A5B-8FD7-DE5496099E77}" type="presOf" srcId="{02F6A371-47A4-44FE-9C13-F8EB85E8E326}" destId="{6BC7EFA5-C218-40C7-A59B-062FAE5CA838}" srcOrd="0" destOrd="0" presId="urn:microsoft.com/office/officeart/2005/8/layout/pyramid4"/>
    <dgm:cxn modelId="{F1001400-910B-4022-8AB9-7BBC9ED0158F}" type="presParOf" srcId="{408EC847-F667-418B-836B-05C267FC748F}" destId="{C209D255-D050-46BD-8F21-F8061CD936F6}" srcOrd="0" destOrd="0" presId="urn:microsoft.com/office/officeart/2005/8/layout/pyramid4"/>
    <dgm:cxn modelId="{0183EFDF-58CA-43FD-AF4E-B1CEA257A4CA}" type="presParOf" srcId="{408EC847-F667-418B-836B-05C267FC748F}" destId="{9D46FB42-B230-496F-8E04-250DF854F5AA}" srcOrd="1" destOrd="0" presId="urn:microsoft.com/office/officeart/2005/8/layout/pyramid4"/>
    <dgm:cxn modelId="{0951C554-E445-41AF-9A61-D3E38EC7A7E3}" type="presParOf" srcId="{408EC847-F667-418B-836B-05C267FC748F}" destId="{6BC7EFA5-C218-40C7-A59B-062FAE5CA838}" srcOrd="2" destOrd="0" presId="urn:microsoft.com/office/officeart/2005/8/layout/pyramid4"/>
    <dgm:cxn modelId="{95AE70DB-FAA6-43A0-8FC2-79328020882E}" type="presParOf" srcId="{408EC847-F667-418B-836B-05C267FC748F}" destId="{2D6BB492-B65A-4BE3-B0FE-D7238098615B}" srcOrd="3" destOrd="0" presId="urn:microsoft.com/office/officeart/2005/8/layout/pyramid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BAED663-E067-4C07-B6ED-E471B69D8F27}"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fr-FR"/>
        </a:p>
      </dgm:t>
    </dgm:pt>
    <dgm:pt modelId="{B05B2389-EACF-40B3-9C96-728452AE2151}">
      <dgm:prSet phldrT="[Texte]"/>
      <dgm:spPr/>
      <dgm:t>
        <a:bodyPr/>
        <a:lstStyle/>
        <a:p>
          <a:r>
            <a:rPr lang="fr-FR" dirty="0"/>
            <a:t>22585 personnes sur liste d’attente</a:t>
          </a:r>
        </a:p>
      </dgm:t>
    </dgm:pt>
    <dgm:pt modelId="{65562BF3-879E-4543-974B-C509EE0CC10F}" type="parTrans" cxnId="{D283F209-D795-4AB8-8A62-81F67166761A}">
      <dgm:prSet/>
      <dgm:spPr/>
      <dgm:t>
        <a:bodyPr/>
        <a:lstStyle/>
        <a:p>
          <a:endParaRPr lang="fr-FR"/>
        </a:p>
      </dgm:t>
    </dgm:pt>
    <dgm:pt modelId="{83C9E6C6-692B-4B63-910A-CBE5423A1EE9}" type="sibTrans" cxnId="{D283F209-D795-4AB8-8A62-81F67166761A}">
      <dgm:prSet/>
      <dgm:spPr/>
      <dgm:t>
        <a:bodyPr/>
        <a:lstStyle/>
        <a:p>
          <a:r>
            <a:rPr lang="fr-FR" dirty="0"/>
            <a:t>Taux d’opposition 36,4%</a:t>
          </a:r>
        </a:p>
      </dgm:t>
    </dgm:pt>
    <dgm:pt modelId="{B575573F-F43A-404B-845C-FEEBBD9D549B}">
      <dgm:prSet phldrT="[Texte]" phldr="1"/>
      <dgm:spPr/>
      <dgm:t>
        <a:bodyPr/>
        <a:lstStyle/>
        <a:p>
          <a:endParaRPr lang="fr-FR"/>
        </a:p>
      </dgm:t>
    </dgm:pt>
    <dgm:pt modelId="{A4FFCA90-5515-4896-B3DD-E0799E76143F}" type="parTrans" cxnId="{EB760D38-E732-4CB9-8A76-C87E3B24D41F}">
      <dgm:prSet/>
      <dgm:spPr/>
      <dgm:t>
        <a:bodyPr/>
        <a:lstStyle/>
        <a:p>
          <a:endParaRPr lang="fr-FR"/>
        </a:p>
      </dgm:t>
    </dgm:pt>
    <dgm:pt modelId="{34E74707-5A12-44D6-A591-516180B0BF3C}" type="sibTrans" cxnId="{EB760D38-E732-4CB9-8A76-C87E3B24D41F}">
      <dgm:prSet/>
      <dgm:spPr/>
      <dgm:t>
        <a:bodyPr/>
        <a:lstStyle/>
        <a:p>
          <a:endParaRPr lang="fr-FR"/>
        </a:p>
      </dgm:t>
    </dgm:pt>
    <dgm:pt modelId="{FBD8B466-2B52-44BC-A98F-C056355C9288}">
      <dgm:prSet phldrT="[Texte]"/>
      <dgm:spPr/>
      <dgm:t>
        <a:bodyPr/>
        <a:lstStyle/>
        <a:p>
          <a:r>
            <a:rPr lang="fr-FR" dirty="0"/>
            <a:t>852 personnes décédées avant une greffe</a:t>
          </a:r>
        </a:p>
      </dgm:t>
    </dgm:pt>
    <dgm:pt modelId="{DC3DC68C-B972-4C7C-8D05-81AC9EE8F315}" type="parTrans" cxnId="{21B2B53F-54C1-4A0B-A7E0-668AB1C45F38}">
      <dgm:prSet/>
      <dgm:spPr/>
      <dgm:t>
        <a:bodyPr/>
        <a:lstStyle/>
        <a:p>
          <a:endParaRPr lang="fr-FR"/>
        </a:p>
      </dgm:t>
    </dgm:pt>
    <dgm:pt modelId="{BF0EAC08-8557-4DC3-99EF-4AC656CEFA7D}" type="sibTrans" cxnId="{21B2B53F-54C1-4A0B-A7E0-668AB1C45F38}">
      <dgm:prSet/>
      <dgm:spPr/>
      <dgm:t>
        <a:bodyPr/>
        <a:lstStyle/>
        <a:p>
          <a:r>
            <a:rPr lang="fr-FR" dirty="0"/>
            <a:t>614 donneurs vivants </a:t>
          </a:r>
        </a:p>
        <a:p>
          <a:endParaRPr lang="fr-FR" dirty="0"/>
        </a:p>
      </dgm:t>
    </dgm:pt>
    <dgm:pt modelId="{CA0061D3-5B79-43D5-A285-C43AAD05F157}">
      <dgm:prSet phldrT="[Texte]" phldr="1"/>
      <dgm:spPr/>
      <dgm:t>
        <a:bodyPr/>
        <a:lstStyle/>
        <a:p>
          <a:endParaRPr lang="fr-FR"/>
        </a:p>
      </dgm:t>
    </dgm:pt>
    <dgm:pt modelId="{1293DF61-37F4-48CF-B45D-C512A4B112A0}" type="parTrans" cxnId="{8A140CF6-883C-4360-8309-FBAE771BFDB4}">
      <dgm:prSet/>
      <dgm:spPr/>
      <dgm:t>
        <a:bodyPr/>
        <a:lstStyle/>
        <a:p>
          <a:endParaRPr lang="fr-FR"/>
        </a:p>
      </dgm:t>
    </dgm:pt>
    <dgm:pt modelId="{A5B3B349-EED8-4414-9EDB-64E22DF8230B}" type="sibTrans" cxnId="{8A140CF6-883C-4360-8309-FBAE771BFDB4}">
      <dgm:prSet/>
      <dgm:spPr/>
      <dgm:t>
        <a:bodyPr/>
        <a:lstStyle/>
        <a:p>
          <a:endParaRPr lang="fr-FR"/>
        </a:p>
      </dgm:t>
    </dgm:pt>
    <dgm:pt modelId="{A75AEEE0-99A1-46B5-BA3B-BCC0FB24DE86}">
      <dgm:prSet phldrT="[Texte]"/>
      <dgm:spPr/>
      <dgm:t>
        <a:bodyPr/>
        <a:lstStyle/>
        <a:p>
          <a:r>
            <a:rPr lang="fr-FR" dirty="0"/>
            <a:t>6034 greffes d’organes en 2024</a:t>
          </a:r>
        </a:p>
      </dgm:t>
    </dgm:pt>
    <dgm:pt modelId="{E9A2FEFD-D4BA-448F-A8B9-1B267C5E0618}" type="parTrans" cxnId="{E008AB8A-F39E-4786-AF5D-A3002B68450B}">
      <dgm:prSet/>
      <dgm:spPr/>
      <dgm:t>
        <a:bodyPr/>
        <a:lstStyle/>
        <a:p>
          <a:endParaRPr lang="fr-FR"/>
        </a:p>
      </dgm:t>
    </dgm:pt>
    <dgm:pt modelId="{8307E49E-6D15-4D17-8A34-92A4D337B9FF}" type="sibTrans" cxnId="{E008AB8A-F39E-4786-AF5D-A3002B68450B}">
      <dgm:prSet/>
      <dgm:spPr/>
      <dgm:t>
        <a:bodyPr/>
        <a:lstStyle/>
        <a:p>
          <a:r>
            <a:rPr lang="fr-FR" dirty="0"/>
            <a:t>8378 nouveaux inscrits en 2024</a:t>
          </a:r>
        </a:p>
      </dgm:t>
    </dgm:pt>
    <dgm:pt modelId="{5C4304EC-70E5-4445-AA29-788DD6A4D786}">
      <dgm:prSet phldrT="[Texte]" phldr="1"/>
      <dgm:spPr/>
      <dgm:t>
        <a:bodyPr/>
        <a:lstStyle/>
        <a:p>
          <a:endParaRPr lang="fr-FR"/>
        </a:p>
      </dgm:t>
    </dgm:pt>
    <dgm:pt modelId="{A46174C3-2D1B-482E-B712-CCA3E55DF938}" type="parTrans" cxnId="{F3E0F3F9-B2E9-4626-A1A1-A8D697590EFC}">
      <dgm:prSet/>
      <dgm:spPr/>
      <dgm:t>
        <a:bodyPr/>
        <a:lstStyle/>
        <a:p>
          <a:endParaRPr lang="fr-FR"/>
        </a:p>
      </dgm:t>
    </dgm:pt>
    <dgm:pt modelId="{C21C49EA-762B-43D4-94BB-255D9CE95ADA}" type="sibTrans" cxnId="{F3E0F3F9-B2E9-4626-A1A1-A8D697590EFC}">
      <dgm:prSet/>
      <dgm:spPr/>
      <dgm:t>
        <a:bodyPr/>
        <a:lstStyle/>
        <a:p>
          <a:endParaRPr lang="fr-FR"/>
        </a:p>
      </dgm:t>
    </dgm:pt>
    <dgm:pt modelId="{68FE6B19-9DFA-4E2C-A264-3AF593472876}" type="pres">
      <dgm:prSet presAssocID="{2BAED663-E067-4C07-B6ED-E471B69D8F27}" presName="Name0" presStyleCnt="0">
        <dgm:presLayoutVars>
          <dgm:chMax/>
          <dgm:chPref/>
          <dgm:dir/>
          <dgm:animLvl val="lvl"/>
        </dgm:presLayoutVars>
      </dgm:prSet>
      <dgm:spPr/>
    </dgm:pt>
    <dgm:pt modelId="{D31CFD37-1668-4659-87AF-850D00B5415E}" type="pres">
      <dgm:prSet presAssocID="{B05B2389-EACF-40B3-9C96-728452AE2151}" presName="composite" presStyleCnt="0"/>
      <dgm:spPr/>
    </dgm:pt>
    <dgm:pt modelId="{840022DE-A62B-48CF-BAAC-211974591196}" type="pres">
      <dgm:prSet presAssocID="{B05B2389-EACF-40B3-9C96-728452AE2151}" presName="Parent1" presStyleLbl="node1" presStyleIdx="0" presStyleCnt="6" custLinFactNeighborX="1167" custLinFactNeighborY="-23">
        <dgm:presLayoutVars>
          <dgm:chMax val="1"/>
          <dgm:chPref val="1"/>
          <dgm:bulletEnabled val="1"/>
        </dgm:presLayoutVars>
      </dgm:prSet>
      <dgm:spPr/>
    </dgm:pt>
    <dgm:pt modelId="{A501A795-6C34-44B2-86F2-AFFC1AB7F06A}" type="pres">
      <dgm:prSet presAssocID="{B05B2389-EACF-40B3-9C96-728452AE2151}" presName="Childtext1" presStyleLbl="revTx" presStyleIdx="0" presStyleCnt="3">
        <dgm:presLayoutVars>
          <dgm:chMax val="0"/>
          <dgm:chPref val="0"/>
          <dgm:bulletEnabled val="1"/>
        </dgm:presLayoutVars>
      </dgm:prSet>
      <dgm:spPr/>
    </dgm:pt>
    <dgm:pt modelId="{D8C95C79-5ADE-4AFB-A83A-C73E94FDA7B0}" type="pres">
      <dgm:prSet presAssocID="{B05B2389-EACF-40B3-9C96-728452AE2151}" presName="BalanceSpacing" presStyleCnt="0"/>
      <dgm:spPr/>
    </dgm:pt>
    <dgm:pt modelId="{240DACA1-D2D8-42FE-A672-E0689D0C3F80}" type="pres">
      <dgm:prSet presAssocID="{B05B2389-EACF-40B3-9C96-728452AE2151}" presName="BalanceSpacing1" presStyleCnt="0"/>
      <dgm:spPr/>
    </dgm:pt>
    <dgm:pt modelId="{105B684E-0D8C-4F0D-BF9E-B2A52034D920}" type="pres">
      <dgm:prSet presAssocID="{83C9E6C6-692B-4B63-910A-CBE5423A1EE9}" presName="Accent1Text" presStyleLbl="node1" presStyleIdx="1" presStyleCnt="6" custLinFactNeighborX="-508" custLinFactNeighborY="-1326"/>
      <dgm:spPr/>
    </dgm:pt>
    <dgm:pt modelId="{0BB8F17F-80BA-4E99-9DEF-3E0AF620750F}" type="pres">
      <dgm:prSet presAssocID="{83C9E6C6-692B-4B63-910A-CBE5423A1EE9}" presName="spaceBetweenRectangles" presStyleCnt="0"/>
      <dgm:spPr/>
    </dgm:pt>
    <dgm:pt modelId="{B3598E27-465F-4188-A5D2-4ECE57697A42}" type="pres">
      <dgm:prSet presAssocID="{FBD8B466-2B52-44BC-A98F-C056355C9288}" presName="composite" presStyleCnt="0"/>
      <dgm:spPr/>
    </dgm:pt>
    <dgm:pt modelId="{61EE8C64-3581-4278-BA49-5C996E852752}" type="pres">
      <dgm:prSet presAssocID="{FBD8B466-2B52-44BC-A98F-C056355C9288}" presName="Parent1" presStyleLbl="node1" presStyleIdx="2" presStyleCnt="6">
        <dgm:presLayoutVars>
          <dgm:chMax val="1"/>
          <dgm:chPref val="1"/>
          <dgm:bulletEnabled val="1"/>
        </dgm:presLayoutVars>
      </dgm:prSet>
      <dgm:spPr/>
    </dgm:pt>
    <dgm:pt modelId="{06BD3878-CA41-493B-AA15-51ABF8D6423B}" type="pres">
      <dgm:prSet presAssocID="{FBD8B466-2B52-44BC-A98F-C056355C9288}" presName="Childtext1" presStyleLbl="revTx" presStyleIdx="1" presStyleCnt="3">
        <dgm:presLayoutVars>
          <dgm:chMax val="0"/>
          <dgm:chPref val="0"/>
          <dgm:bulletEnabled val="1"/>
        </dgm:presLayoutVars>
      </dgm:prSet>
      <dgm:spPr/>
    </dgm:pt>
    <dgm:pt modelId="{4E31C8A4-2CB5-4990-A4A8-9281DACC73C9}" type="pres">
      <dgm:prSet presAssocID="{FBD8B466-2B52-44BC-A98F-C056355C9288}" presName="BalanceSpacing" presStyleCnt="0"/>
      <dgm:spPr/>
    </dgm:pt>
    <dgm:pt modelId="{B493E765-36BD-4A13-A9EB-2322BDDED95B}" type="pres">
      <dgm:prSet presAssocID="{FBD8B466-2B52-44BC-A98F-C056355C9288}" presName="BalanceSpacing1" presStyleCnt="0"/>
      <dgm:spPr/>
    </dgm:pt>
    <dgm:pt modelId="{124DCAD3-CA86-43BB-9EC4-AD302D89175D}" type="pres">
      <dgm:prSet presAssocID="{BF0EAC08-8557-4DC3-99EF-4AC656CEFA7D}" presName="Accent1Text" presStyleLbl="node1" presStyleIdx="3" presStyleCnt="6"/>
      <dgm:spPr/>
    </dgm:pt>
    <dgm:pt modelId="{512B507E-46B4-414F-8264-DE223034BF1E}" type="pres">
      <dgm:prSet presAssocID="{BF0EAC08-8557-4DC3-99EF-4AC656CEFA7D}" presName="spaceBetweenRectangles" presStyleCnt="0"/>
      <dgm:spPr/>
    </dgm:pt>
    <dgm:pt modelId="{0559D580-8E8D-4566-9B4A-3D6C33F2969A}" type="pres">
      <dgm:prSet presAssocID="{A75AEEE0-99A1-46B5-BA3B-BCC0FB24DE86}" presName="composite" presStyleCnt="0"/>
      <dgm:spPr/>
    </dgm:pt>
    <dgm:pt modelId="{5CCDDEB1-6486-445C-87B4-0FB9F14DCC74}" type="pres">
      <dgm:prSet presAssocID="{A75AEEE0-99A1-46B5-BA3B-BCC0FB24DE86}" presName="Parent1" presStyleLbl="node1" presStyleIdx="4" presStyleCnt="6">
        <dgm:presLayoutVars>
          <dgm:chMax val="1"/>
          <dgm:chPref val="1"/>
          <dgm:bulletEnabled val="1"/>
        </dgm:presLayoutVars>
      </dgm:prSet>
      <dgm:spPr/>
    </dgm:pt>
    <dgm:pt modelId="{31F274B3-AC40-4331-B161-4E7F70733D14}" type="pres">
      <dgm:prSet presAssocID="{A75AEEE0-99A1-46B5-BA3B-BCC0FB24DE86}" presName="Childtext1" presStyleLbl="revTx" presStyleIdx="2" presStyleCnt="3">
        <dgm:presLayoutVars>
          <dgm:chMax val="0"/>
          <dgm:chPref val="0"/>
          <dgm:bulletEnabled val="1"/>
        </dgm:presLayoutVars>
      </dgm:prSet>
      <dgm:spPr/>
    </dgm:pt>
    <dgm:pt modelId="{99704DE9-9416-4C2D-812B-4C4CEEB1D003}" type="pres">
      <dgm:prSet presAssocID="{A75AEEE0-99A1-46B5-BA3B-BCC0FB24DE86}" presName="BalanceSpacing" presStyleCnt="0"/>
      <dgm:spPr/>
    </dgm:pt>
    <dgm:pt modelId="{F3153980-0D6F-4EFA-B03C-91709522B840}" type="pres">
      <dgm:prSet presAssocID="{A75AEEE0-99A1-46B5-BA3B-BCC0FB24DE86}" presName="BalanceSpacing1" presStyleCnt="0"/>
      <dgm:spPr/>
    </dgm:pt>
    <dgm:pt modelId="{EF95AF9E-8078-46ED-8DB2-33B905EF1B0C}" type="pres">
      <dgm:prSet presAssocID="{8307E49E-6D15-4D17-8A34-92A4D337B9FF}" presName="Accent1Text" presStyleLbl="node1" presStyleIdx="5" presStyleCnt="6"/>
      <dgm:spPr/>
    </dgm:pt>
  </dgm:ptLst>
  <dgm:cxnLst>
    <dgm:cxn modelId="{D283F209-D795-4AB8-8A62-81F67166761A}" srcId="{2BAED663-E067-4C07-B6ED-E471B69D8F27}" destId="{B05B2389-EACF-40B3-9C96-728452AE2151}" srcOrd="0" destOrd="0" parTransId="{65562BF3-879E-4543-974B-C509EE0CC10F}" sibTransId="{83C9E6C6-692B-4B63-910A-CBE5423A1EE9}"/>
    <dgm:cxn modelId="{4D928718-5DD7-4C17-918F-2AD82D1C1433}" type="presOf" srcId="{A75AEEE0-99A1-46B5-BA3B-BCC0FB24DE86}" destId="{5CCDDEB1-6486-445C-87B4-0FB9F14DCC74}" srcOrd="0" destOrd="0" presId="urn:microsoft.com/office/officeart/2008/layout/AlternatingHexagons"/>
    <dgm:cxn modelId="{EB760D38-E732-4CB9-8A76-C87E3B24D41F}" srcId="{B05B2389-EACF-40B3-9C96-728452AE2151}" destId="{B575573F-F43A-404B-845C-FEEBBD9D549B}" srcOrd="0" destOrd="0" parTransId="{A4FFCA90-5515-4896-B3DD-E0799E76143F}" sibTransId="{34E74707-5A12-44D6-A591-516180B0BF3C}"/>
    <dgm:cxn modelId="{21B2B53F-54C1-4A0B-A7E0-668AB1C45F38}" srcId="{2BAED663-E067-4C07-B6ED-E471B69D8F27}" destId="{FBD8B466-2B52-44BC-A98F-C056355C9288}" srcOrd="1" destOrd="0" parTransId="{DC3DC68C-B972-4C7C-8D05-81AC9EE8F315}" sibTransId="{BF0EAC08-8557-4DC3-99EF-4AC656CEFA7D}"/>
    <dgm:cxn modelId="{94624B41-C9D9-4F38-95E0-0F51368747A9}" type="presOf" srcId="{2BAED663-E067-4C07-B6ED-E471B69D8F27}" destId="{68FE6B19-9DFA-4E2C-A264-3AF593472876}" srcOrd="0" destOrd="0" presId="urn:microsoft.com/office/officeart/2008/layout/AlternatingHexagons"/>
    <dgm:cxn modelId="{78303866-5DB3-412F-9BFF-1189645736A4}" type="presOf" srcId="{B05B2389-EACF-40B3-9C96-728452AE2151}" destId="{840022DE-A62B-48CF-BAAC-211974591196}" srcOrd="0" destOrd="0" presId="urn:microsoft.com/office/officeart/2008/layout/AlternatingHexagons"/>
    <dgm:cxn modelId="{A0CF0653-AFE3-4E2C-8FD7-9B77E9D59DB2}" type="presOf" srcId="{CA0061D3-5B79-43D5-A285-C43AAD05F157}" destId="{06BD3878-CA41-493B-AA15-51ABF8D6423B}" srcOrd="0" destOrd="0" presId="urn:microsoft.com/office/officeart/2008/layout/AlternatingHexagons"/>
    <dgm:cxn modelId="{E0766159-7264-4B84-A91C-8AFFF4B49D2E}" type="presOf" srcId="{5C4304EC-70E5-4445-AA29-788DD6A4D786}" destId="{31F274B3-AC40-4331-B161-4E7F70733D14}" srcOrd="0" destOrd="0" presId="urn:microsoft.com/office/officeart/2008/layout/AlternatingHexagons"/>
    <dgm:cxn modelId="{E7E4157D-D828-4145-A80A-BD82AF00C1F4}" type="presOf" srcId="{83C9E6C6-692B-4B63-910A-CBE5423A1EE9}" destId="{105B684E-0D8C-4F0D-BF9E-B2A52034D920}" srcOrd="0" destOrd="0" presId="urn:microsoft.com/office/officeart/2008/layout/AlternatingHexagons"/>
    <dgm:cxn modelId="{2BE78D83-7EC2-4534-A240-F9E100E3751C}" type="presOf" srcId="{8307E49E-6D15-4D17-8A34-92A4D337B9FF}" destId="{EF95AF9E-8078-46ED-8DB2-33B905EF1B0C}" srcOrd="0" destOrd="0" presId="urn:microsoft.com/office/officeart/2008/layout/AlternatingHexagons"/>
    <dgm:cxn modelId="{E008AB8A-F39E-4786-AF5D-A3002B68450B}" srcId="{2BAED663-E067-4C07-B6ED-E471B69D8F27}" destId="{A75AEEE0-99A1-46B5-BA3B-BCC0FB24DE86}" srcOrd="2" destOrd="0" parTransId="{E9A2FEFD-D4BA-448F-A8B9-1B267C5E0618}" sibTransId="{8307E49E-6D15-4D17-8A34-92A4D337B9FF}"/>
    <dgm:cxn modelId="{D35B89C0-37C8-417E-B915-6D177013309F}" type="presOf" srcId="{FBD8B466-2B52-44BC-A98F-C056355C9288}" destId="{61EE8C64-3581-4278-BA49-5C996E852752}" srcOrd="0" destOrd="0" presId="urn:microsoft.com/office/officeart/2008/layout/AlternatingHexagons"/>
    <dgm:cxn modelId="{170975EA-7CCB-4710-B455-3AF295219E51}" type="presOf" srcId="{BF0EAC08-8557-4DC3-99EF-4AC656CEFA7D}" destId="{124DCAD3-CA86-43BB-9EC4-AD302D89175D}" srcOrd="0" destOrd="0" presId="urn:microsoft.com/office/officeart/2008/layout/AlternatingHexagons"/>
    <dgm:cxn modelId="{8A140CF6-883C-4360-8309-FBAE771BFDB4}" srcId="{FBD8B466-2B52-44BC-A98F-C056355C9288}" destId="{CA0061D3-5B79-43D5-A285-C43AAD05F157}" srcOrd="0" destOrd="0" parTransId="{1293DF61-37F4-48CF-B45D-C512A4B112A0}" sibTransId="{A5B3B349-EED8-4414-9EDB-64E22DF8230B}"/>
    <dgm:cxn modelId="{F3E0F3F9-B2E9-4626-A1A1-A8D697590EFC}" srcId="{A75AEEE0-99A1-46B5-BA3B-BCC0FB24DE86}" destId="{5C4304EC-70E5-4445-AA29-788DD6A4D786}" srcOrd="0" destOrd="0" parTransId="{A46174C3-2D1B-482E-B712-CCA3E55DF938}" sibTransId="{C21C49EA-762B-43D4-94BB-255D9CE95ADA}"/>
    <dgm:cxn modelId="{BE5C33FF-A592-4F2B-91A2-875C9078ECEF}" type="presOf" srcId="{B575573F-F43A-404B-845C-FEEBBD9D549B}" destId="{A501A795-6C34-44B2-86F2-AFFC1AB7F06A}" srcOrd="0" destOrd="0" presId="urn:microsoft.com/office/officeart/2008/layout/AlternatingHexagons"/>
    <dgm:cxn modelId="{174D527D-5A69-4462-8127-49722DD83666}" type="presParOf" srcId="{68FE6B19-9DFA-4E2C-A264-3AF593472876}" destId="{D31CFD37-1668-4659-87AF-850D00B5415E}" srcOrd="0" destOrd="0" presId="urn:microsoft.com/office/officeart/2008/layout/AlternatingHexagons"/>
    <dgm:cxn modelId="{C05AD7AC-12DD-47C3-94CF-ECBE1EBBBC7F}" type="presParOf" srcId="{D31CFD37-1668-4659-87AF-850D00B5415E}" destId="{840022DE-A62B-48CF-BAAC-211974591196}" srcOrd="0" destOrd="0" presId="urn:microsoft.com/office/officeart/2008/layout/AlternatingHexagons"/>
    <dgm:cxn modelId="{6F16E109-EC1E-4DD4-9B47-57E031CD449C}" type="presParOf" srcId="{D31CFD37-1668-4659-87AF-850D00B5415E}" destId="{A501A795-6C34-44B2-86F2-AFFC1AB7F06A}" srcOrd="1" destOrd="0" presId="urn:microsoft.com/office/officeart/2008/layout/AlternatingHexagons"/>
    <dgm:cxn modelId="{CBD17A37-C052-4677-94F4-0D3AB0506E0A}" type="presParOf" srcId="{D31CFD37-1668-4659-87AF-850D00B5415E}" destId="{D8C95C79-5ADE-4AFB-A83A-C73E94FDA7B0}" srcOrd="2" destOrd="0" presId="urn:microsoft.com/office/officeart/2008/layout/AlternatingHexagons"/>
    <dgm:cxn modelId="{5AD9A742-5BDE-4326-BDC9-E3104C0F2F23}" type="presParOf" srcId="{D31CFD37-1668-4659-87AF-850D00B5415E}" destId="{240DACA1-D2D8-42FE-A672-E0689D0C3F80}" srcOrd="3" destOrd="0" presId="urn:microsoft.com/office/officeart/2008/layout/AlternatingHexagons"/>
    <dgm:cxn modelId="{71448980-678C-4444-BB8E-C107A871A6BD}" type="presParOf" srcId="{D31CFD37-1668-4659-87AF-850D00B5415E}" destId="{105B684E-0D8C-4F0D-BF9E-B2A52034D920}" srcOrd="4" destOrd="0" presId="urn:microsoft.com/office/officeart/2008/layout/AlternatingHexagons"/>
    <dgm:cxn modelId="{2A4DE4BD-BF95-4D81-A2C5-D08E43C2FC57}" type="presParOf" srcId="{68FE6B19-9DFA-4E2C-A264-3AF593472876}" destId="{0BB8F17F-80BA-4E99-9DEF-3E0AF620750F}" srcOrd="1" destOrd="0" presId="urn:microsoft.com/office/officeart/2008/layout/AlternatingHexagons"/>
    <dgm:cxn modelId="{D5BC610C-B803-479C-A586-93CF43FA91B1}" type="presParOf" srcId="{68FE6B19-9DFA-4E2C-A264-3AF593472876}" destId="{B3598E27-465F-4188-A5D2-4ECE57697A42}" srcOrd="2" destOrd="0" presId="urn:microsoft.com/office/officeart/2008/layout/AlternatingHexagons"/>
    <dgm:cxn modelId="{5DE03754-28E3-4400-B60F-5F8338A46EAC}" type="presParOf" srcId="{B3598E27-465F-4188-A5D2-4ECE57697A42}" destId="{61EE8C64-3581-4278-BA49-5C996E852752}" srcOrd="0" destOrd="0" presId="urn:microsoft.com/office/officeart/2008/layout/AlternatingHexagons"/>
    <dgm:cxn modelId="{F44A8D31-EE69-4750-AB73-0AFC6754A88C}" type="presParOf" srcId="{B3598E27-465F-4188-A5D2-4ECE57697A42}" destId="{06BD3878-CA41-493B-AA15-51ABF8D6423B}" srcOrd="1" destOrd="0" presId="urn:microsoft.com/office/officeart/2008/layout/AlternatingHexagons"/>
    <dgm:cxn modelId="{8A8D7648-94D7-4FA9-A9AC-DED8566E37E1}" type="presParOf" srcId="{B3598E27-465F-4188-A5D2-4ECE57697A42}" destId="{4E31C8A4-2CB5-4990-A4A8-9281DACC73C9}" srcOrd="2" destOrd="0" presId="urn:microsoft.com/office/officeart/2008/layout/AlternatingHexagons"/>
    <dgm:cxn modelId="{A8F697A3-22EA-4B9E-8145-0702C21AB7DA}" type="presParOf" srcId="{B3598E27-465F-4188-A5D2-4ECE57697A42}" destId="{B493E765-36BD-4A13-A9EB-2322BDDED95B}" srcOrd="3" destOrd="0" presId="urn:microsoft.com/office/officeart/2008/layout/AlternatingHexagons"/>
    <dgm:cxn modelId="{28A6704A-635F-48FD-B3FB-392D6BDF17F1}" type="presParOf" srcId="{B3598E27-465F-4188-A5D2-4ECE57697A42}" destId="{124DCAD3-CA86-43BB-9EC4-AD302D89175D}" srcOrd="4" destOrd="0" presId="urn:microsoft.com/office/officeart/2008/layout/AlternatingHexagons"/>
    <dgm:cxn modelId="{6744D558-4E4E-4AFA-87FF-CB69012F91A7}" type="presParOf" srcId="{68FE6B19-9DFA-4E2C-A264-3AF593472876}" destId="{512B507E-46B4-414F-8264-DE223034BF1E}" srcOrd="3" destOrd="0" presId="urn:microsoft.com/office/officeart/2008/layout/AlternatingHexagons"/>
    <dgm:cxn modelId="{BBCA8F41-57AC-41BB-B965-9B9AFDA79A2C}" type="presParOf" srcId="{68FE6B19-9DFA-4E2C-A264-3AF593472876}" destId="{0559D580-8E8D-4566-9B4A-3D6C33F2969A}" srcOrd="4" destOrd="0" presId="urn:microsoft.com/office/officeart/2008/layout/AlternatingHexagons"/>
    <dgm:cxn modelId="{9A3E4C5F-724D-4DCE-8499-ED3988E0F839}" type="presParOf" srcId="{0559D580-8E8D-4566-9B4A-3D6C33F2969A}" destId="{5CCDDEB1-6486-445C-87B4-0FB9F14DCC74}" srcOrd="0" destOrd="0" presId="urn:microsoft.com/office/officeart/2008/layout/AlternatingHexagons"/>
    <dgm:cxn modelId="{3A08CF99-6B68-482E-9632-EB1EE5CCE27B}" type="presParOf" srcId="{0559D580-8E8D-4566-9B4A-3D6C33F2969A}" destId="{31F274B3-AC40-4331-B161-4E7F70733D14}" srcOrd="1" destOrd="0" presId="urn:microsoft.com/office/officeart/2008/layout/AlternatingHexagons"/>
    <dgm:cxn modelId="{5588E219-1944-4432-81DF-DC657CDFE18D}" type="presParOf" srcId="{0559D580-8E8D-4566-9B4A-3D6C33F2969A}" destId="{99704DE9-9416-4C2D-812B-4C4CEEB1D003}" srcOrd="2" destOrd="0" presId="urn:microsoft.com/office/officeart/2008/layout/AlternatingHexagons"/>
    <dgm:cxn modelId="{35BA235F-53FF-4932-9C20-37D7DAA6C54A}" type="presParOf" srcId="{0559D580-8E8D-4566-9B4A-3D6C33F2969A}" destId="{F3153980-0D6F-4EFA-B03C-91709522B840}" srcOrd="3" destOrd="0" presId="urn:microsoft.com/office/officeart/2008/layout/AlternatingHexagons"/>
    <dgm:cxn modelId="{B7111306-9E12-4C43-A213-E908742FB05C}" type="presParOf" srcId="{0559D580-8E8D-4566-9B4A-3D6C33F2969A}" destId="{EF95AF9E-8078-46ED-8DB2-33B905EF1B0C}"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F7E47B6-944E-4D54-A6C9-6935C715D91C}"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fr-FR"/>
        </a:p>
      </dgm:t>
    </dgm:pt>
    <dgm:pt modelId="{01A9EA76-54A5-4AAA-9F01-618A755C4730}">
      <dgm:prSet phldrT="[Texte]"/>
      <dgm:spPr/>
      <dgm:t>
        <a:bodyPr/>
        <a:lstStyle/>
        <a:p>
          <a:r>
            <a:rPr lang="fr-FR" dirty="0"/>
            <a:t>6876 donneurs de cornées</a:t>
          </a:r>
        </a:p>
      </dgm:t>
    </dgm:pt>
    <dgm:pt modelId="{0F2635AE-E49D-4898-B203-94A3AF1DC326}" type="parTrans" cxnId="{D9CB89A5-0E1D-4079-8C67-9397FFC02D49}">
      <dgm:prSet/>
      <dgm:spPr/>
      <dgm:t>
        <a:bodyPr/>
        <a:lstStyle/>
        <a:p>
          <a:endParaRPr lang="fr-FR"/>
        </a:p>
      </dgm:t>
    </dgm:pt>
    <dgm:pt modelId="{EBAF3188-C872-411C-B9F0-713847B6B38B}" type="sibTrans" cxnId="{D9CB89A5-0E1D-4079-8C67-9397FFC02D49}">
      <dgm:prSet/>
      <dgm:spPr/>
      <dgm:t>
        <a:bodyPr/>
        <a:lstStyle/>
        <a:p>
          <a:endParaRPr lang="fr-FR"/>
        </a:p>
      </dgm:t>
    </dgm:pt>
    <dgm:pt modelId="{BEB9CE8F-073E-4108-B901-F0F77B9785C5}">
      <dgm:prSet phldrT="[Texte]"/>
      <dgm:spPr/>
      <dgm:t>
        <a:bodyPr/>
        <a:lstStyle/>
        <a:p>
          <a:r>
            <a:rPr lang="fr-FR" dirty="0"/>
            <a:t>581 donneurs d’artères</a:t>
          </a:r>
        </a:p>
      </dgm:t>
    </dgm:pt>
    <dgm:pt modelId="{97CB2817-1921-48D2-86ED-7DA210B9CD05}" type="parTrans" cxnId="{44AF071C-676F-4043-9380-4E5E142A26B4}">
      <dgm:prSet/>
      <dgm:spPr/>
      <dgm:t>
        <a:bodyPr/>
        <a:lstStyle/>
        <a:p>
          <a:endParaRPr lang="fr-FR"/>
        </a:p>
      </dgm:t>
    </dgm:pt>
    <dgm:pt modelId="{58273A27-E331-4F0F-9508-C987650598C1}" type="sibTrans" cxnId="{44AF071C-676F-4043-9380-4E5E142A26B4}">
      <dgm:prSet/>
      <dgm:spPr/>
      <dgm:t>
        <a:bodyPr/>
        <a:lstStyle/>
        <a:p>
          <a:endParaRPr lang="fr-FR"/>
        </a:p>
      </dgm:t>
    </dgm:pt>
    <dgm:pt modelId="{B4229972-D908-4F2C-A3BD-D1BF03F9985F}">
      <dgm:prSet phldrT="[Texte]"/>
      <dgm:spPr/>
      <dgm:t>
        <a:bodyPr/>
        <a:lstStyle/>
        <a:p>
          <a:r>
            <a:rPr lang="fr-FR" dirty="0"/>
            <a:t>272 donneurs d’épiderme</a:t>
          </a:r>
        </a:p>
      </dgm:t>
    </dgm:pt>
    <dgm:pt modelId="{C96C976D-9CC0-4802-9FB2-24DF59A83B95}" type="parTrans" cxnId="{A45DDB91-477F-4992-9DA0-564B1EFC9D96}">
      <dgm:prSet/>
      <dgm:spPr/>
      <dgm:t>
        <a:bodyPr/>
        <a:lstStyle/>
        <a:p>
          <a:endParaRPr lang="fr-FR"/>
        </a:p>
      </dgm:t>
    </dgm:pt>
    <dgm:pt modelId="{4CA9F1C4-B1DD-41F1-855F-9F3C935D5D9A}" type="sibTrans" cxnId="{A45DDB91-477F-4992-9DA0-564B1EFC9D96}">
      <dgm:prSet/>
      <dgm:spPr/>
      <dgm:t>
        <a:bodyPr/>
        <a:lstStyle/>
        <a:p>
          <a:endParaRPr lang="fr-FR"/>
        </a:p>
      </dgm:t>
    </dgm:pt>
    <dgm:pt modelId="{8944A269-B504-4A32-8B5C-B4CC65642187}">
      <dgm:prSet phldrT="[Texte]"/>
      <dgm:spPr/>
      <dgm:t>
        <a:bodyPr/>
        <a:lstStyle/>
        <a:p>
          <a:r>
            <a:rPr lang="fr-FR" dirty="0"/>
            <a:t>454 donneurs de veines saphènes</a:t>
          </a:r>
        </a:p>
      </dgm:t>
    </dgm:pt>
    <dgm:pt modelId="{EF83B311-EBD1-433A-A270-40B7D1D38394}" type="parTrans" cxnId="{F49A5922-99F0-472E-A5AD-CEEEA97F9978}">
      <dgm:prSet/>
      <dgm:spPr/>
      <dgm:t>
        <a:bodyPr/>
        <a:lstStyle/>
        <a:p>
          <a:endParaRPr lang="fr-FR"/>
        </a:p>
      </dgm:t>
    </dgm:pt>
    <dgm:pt modelId="{B03E64FF-20F8-4FF1-AE37-80D813E57415}" type="sibTrans" cxnId="{F49A5922-99F0-472E-A5AD-CEEEA97F9978}">
      <dgm:prSet/>
      <dgm:spPr/>
      <dgm:t>
        <a:bodyPr/>
        <a:lstStyle/>
        <a:p>
          <a:endParaRPr lang="fr-FR"/>
        </a:p>
      </dgm:t>
    </dgm:pt>
    <dgm:pt modelId="{D9D26CD7-0587-473E-AA3F-22FFE4725A16}">
      <dgm:prSet phldrT="[Texte]"/>
      <dgm:spPr/>
      <dgm:t>
        <a:bodyPr/>
        <a:lstStyle/>
        <a:p>
          <a:r>
            <a:rPr lang="fr-FR" dirty="0"/>
            <a:t>329 donneurs de valves cardiaques</a:t>
          </a:r>
        </a:p>
      </dgm:t>
    </dgm:pt>
    <dgm:pt modelId="{6629B10A-5710-46B0-A85C-7C3A0644F117}" type="parTrans" cxnId="{7B58FE22-A227-441E-B712-62A27109EB86}">
      <dgm:prSet/>
      <dgm:spPr/>
      <dgm:t>
        <a:bodyPr/>
        <a:lstStyle/>
        <a:p>
          <a:endParaRPr lang="fr-FR"/>
        </a:p>
      </dgm:t>
    </dgm:pt>
    <dgm:pt modelId="{DFCC3237-A2DF-40EC-9917-A165088D5E81}" type="sibTrans" cxnId="{7B58FE22-A227-441E-B712-62A27109EB86}">
      <dgm:prSet/>
      <dgm:spPr/>
      <dgm:t>
        <a:bodyPr/>
        <a:lstStyle/>
        <a:p>
          <a:endParaRPr lang="fr-FR"/>
        </a:p>
      </dgm:t>
    </dgm:pt>
    <dgm:pt modelId="{5C5A1DFE-5BF0-4FE9-A949-97256ACA59F4}">
      <dgm:prSet phldrT="[Texte]"/>
      <dgm:spPr/>
      <dgm:t>
        <a:bodyPr/>
        <a:lstStyle/>
        <a:p>
          <a:r>
            <a:rPr lang="fr-FR" dirty="0"/>
            <a:t>113 donneurs d’os</a:t>
          </a:r>
        </a:p>
      </dgm:t>
    </dgm:pt>
    <dgm:pt modelId="{D1247DB3-6A45-4FD8-B552-FCE05F969852}" type="parTrans" cxnId="{628CA1DE-03AF-4117-9620-8CDC93A5FBB2}">
      <dgm:prSet/>
      <dgm:spPr/>
      <dgm:t>
        <a:bodyPr/>
        <a:lstStyle/>
        <a:p>
          <a:endParaRPr lang="fr-FR"/>
        </a:p>
      </dgm:t>
    </dgm:pt>
    <dgm:pt modelId="{9C053363-EB2F-4DE2-8CD1-FCD412F23568}" type="sibTrans" cxnId="{628CA1DE-03AF-4117-9620-8CDC93A5FBB2}">
      <dgm:prSet/>
      <dgm:spPr/>
      <dgm:t>
        <a:bodyPr/>
        <a:lstStyle/>
        <a:p>
          <a:endParaRPr lang="fr-FR"/>
        </a:p>
      </dgm:t>
    </dgm:pt>
    <dgm:pt modelId="{EEFC5D7E-6FD8-4617-BFDE-ECD073741182}" type="pres">
      <dgm:prSet presAssocID="{5F7E47B6-944E-4D54-A6C9-6935C715D91C}" presName="hierChild1" presStyleCnt="0">
        <dgm:presLayoutVars>
          <dgm:chPref val="1"/>
          <dgm:dir/>
          <dgm:animOne val="branch"/>
          <dgm:animLvl val="lvl"/>
          <dgm:resizeHandles/>
        </dgm:presLayoutVars>
      </dgm:prSet>
      <dgm:spPr/>
    </dgm:pt>
    <dgm:pt modelId="{FDB23E96-928B-4050-A856-1E960BD06168}" type="pres">
      <dgm:prSet presAssocID="{01A9EA76-54A5-4AAA-9F01-618A755C4730}" presName="hierRoot1" presStyleCnt="0"/>
      <dgm:spPr/>
    </dgm:pt>
    <dgm:pt modelId="{11FC9AFC-7323-4C1F-B852-0378AD5C4D5D}" type="pres">
      <dgm:prSet presAssocID="{01A9EA76-54A5-4AAA-9F01-618A755C4730}" presName="composite" presStyleCnt="0"/>
      <dgm:spPr/>
    </dgm:pt>
    <dgm:pt modelId="{E560A82E-B98C-40E7-A0F1-7F2775443BEA}" type="pres">
      <dgm:prSet presAssocID="{01A9EA76-54A5-4AAA-9F01-618A755C4730}" presName="background" presStyleLbl="node0" presStyleIdx="0" presStyleCnt="1"/>
      <dgm:spPr/>
    </dgm:pt>
    <dgm:pt modelId="{3F6F7047-CCB0-4C5B-9A9F-385E0D5221BC}" type="pres">
      <dgm:prSet presAssocID="{01A9EA76-54A5-4AAA-9F01-618A755C4730}" presName="text" presStyleLbl="fgAcc0" presStyleIdx="0" presStyleCnt="1">
        <dgm:presLayoutVars>
          <dgm:chPref val="3"/>
        </dgm:presLayoutVars>
      </dgm:prSet>
      <dgm:spPr/>
    </dgm:pt>
    <dgm:pt modelId="{5C757BE7-4540-4083-8DB2-8713A7DD5A7C}" type="pres">
      <dgm:prSet presAssocID="{01A9EA76-54A5-4AAA-9F01-618A755C4730}" presName="hierChild2" presStyleCnt="0"/>
      <dgm:spPr/>
    </dgm:pt>
    <dgm:pt modelId="{735DEA8F-1F10-4555-B5D2-DF839374F79C}" type="pres">
      <dgm:prSet presAssocID="{97CB2817-1921-48D2-86ED-7DA210B9CD05}" presName="Name10" presStyleLbl="parChTrans1D2" presStyleIdx="0" presStyleCnt="2"/>
      <dgm:spPr/>
    </dgm:pt>
    <dgm:pt modelId="{59167206-299C-45C8-B53B-CA5F1FBEF232}" type="pres">
      <dgm:prSet presAssocID="{BEB9CE8F-073E-4108-B901-F0F77B9785C5}" presName="hierRoot2" presStyleCnt="0"/>
      <dgm:spPr/>
    </dgm:pt>
    <dgm:pt modelId="{2A3AB133-0DB9-420E-9375-D597EBB2CE75}" type="pres">
      <dgm:prSet presAssocID="{BEB9CE8F-073E-4108-B901-F0F77B9785C5}" presName="composite2" presStyleCnt="0"/>
      <dgm:spPr/>
    </dgm:pt>
    <dgm:pt modelId="{C2D19219-5EC8-4FB3-A936-59A33D5E22DE}" type="pres">
      <dgm:prSet presAssocID="{BEB9CE8F-073E-4108-B901-F0F77B9785C5}" presName="background2" presStyleLbl="node2" presStyleIdx="0" presStyleCnt="2"/>
      <dgm:spPr/>
    </dgm:pt>
    <dgm:pt modelId="{549EEF53-66FB-4E45-BC0D-D68FB37398B1}" type="pres">
      <dgm:prSet presAssocID="{BEB9CE8F-073E-4108-B901-F0F77B9785C5}" presName="text2" presStyleLbl="fgAcc2" presStyleIdx="0" presStyleCnt="2">
        <dgm:presLayoutVars>
          <dgm:chPref val="3"/>
        </dgm:presLayoutVars>
      </dgm:prSet>
      <dgm:spPr/>
    </dgm:pt>
    <dgm:pt modelId="{65FACB44-13CF-4935-AB98-D6EE7A62FBD1}" type="pres">
      <dgm:prSet presAssocID="{BEB9CE8F-073E-4108-B901-F0F77B9785C5}" presName="hierChild3" presStyleCnt="0"/>
      <dgm:spPr/>
    </dgm:pt>
    <dgm:pt modelId="{DA2650F4-D4D0-4C39-AEE7-68A76F251F9A}" type="pres">
      <dgm:prSet presAssocID="{C96C976D-9CC0-4802-9FB2-24DF59A83B95}" presName="Name17" presStyleLbl="parChTrans1D3" presStyleIdx="0" presStyleCnt="3"/>
      <dgm:spPr/>
    </dgm:pt>
    <dgm:pt modelId="{0A18EFB6-8801-43BF-8DED-4A3D1C614F36}" type="pres">
      <dgm:prSet presAssocID="{B4229972-D908-4F2C-A3BD-D1BF03F9985F}" presName="hierRoot3" presStyleCnt="0"/>
      <dgm:spPr/>
    </dgm:pt>
    <dgm:pt modelId="{25E3BC95-FF90-481C-83F6-4C11FED0897E}" type="pres">
      <dgm:prSet presAssocID="{B4229972-D908-4F2C-A3BD-D1BF03F9985F}" presName="composite3" presStyleCnt="0"/>
      <dgm:spPr/>
    </dgm:pt>
    <dgm:pt modelId="{4DC3234B-CEF4-4E08-8DE4-623AE5B1F169}" type="pres">
      <dgm:prSet presAssocID="{B4229972-D908-4F2C-A3BD-D1BF03F9985F}" presName="background3" presStyleLbl="node3" presStyleIdx="0" presStyleCnt="3"/>
      <dgm:spPr/>
    </dgm:pt>
    <dgm:pt modelId="{9AF90D12-163C-4D70-BAEC-67CC4BE62A89}" type="pres">
      <dgm:prSet presAssocID="{B4229972-D908-4F2C-A3BD-D1BF03F9985F}" presName="text3" presStyleLbl="fgAcc3" presStyleIdx="0" presStyleCnt="3">
        <dgm:presLayoutVars>
          <dgm:chPref val="3"/>
        </dgm:presLayoutVars>
      </dgm:prSet>
      <dgm:spPr/>
    </dgm:pt>
    <dgm:pt modelId="{3A55AEA0-0819-46D3-8904-138BB37BBF89}" type="pres">
      <dgm:prSet presAssocID="{B4229972-D908-4F2C-A3BD-D1BF03F9985F}" presName="hierChild4" presStyleCnt="0"/>
      <dgm:spPr/>
    </dgm:pt>
    <dgm:pt modelId="{8B85C9E8-B769-4334-938F-D954525BA178}" type="pres">
      <dgm:prSet presAssocID="{EF83B311-EBD1-433A-A270-40B7D1D38394}" presName="Name17" presStyleLbl="parChTrans1D3" presStyleIdx="1" presStyleCnt="3"/>
      <dgm:spPr/>
    </dgm:pt>
    <dgm:pt modelId="{A0F16E61-B763-4C20-82B4-7A7A75C52FAC}" type="pres">
      <dgm:prSet presAssocID="{8944A269-B504-4A32-8B5C-B4CC65642187}" presName="hierRoot3" presStyleCnt="0"/>
      <dgm:spPr/>
    </dgm:pt>
    <dgm:pt modelId="{6FA635B2-035A-49D3-82A6-0A47877B79FC}" type="pres">
      <dgm:prSet presAssocID="{8944A269-B504-4A32-8B5C-B4CC65642187}" presName="composite3" presStyleCnt="0"/>
      <dgm:spPr/>
    </dgm:pt>
    <dgm:pt modelId="{1464BE23-10FB-463F-8466-2A36EC42572A}" type="pres">
      <dgm:prSet presAssocID="{8944A269-B504-4A32-8B5C-B4CC65642187}" presName="background3" presStyleLbl="node3" presStyleIdx="1" presStyleCnt="3"/>
      <dgm:spPr/>
    </dgm:pt>
    <dgm:pt modelId="{E0200A37-3E06-4FA0-99C8-CA477FF511DE}" type="pres">
      <dgm:prSet presAssocID="{8944A269-B504-4A32-8B5C-B4CC65642187}" presName="text3" presStyleLbl="fgAcc3" presStyleIdx="1" presStyleCnt="3">
        <dgm:presLayoutVars>
          <dgm:chPref val="3"/>
        </dgm:presLayoutVars>
      </dgm:prSet>
      <dgm:spPr/>
    </dgm:pt>
    <dgm:pt modelId="{FDEE2251-66CA-4B5C-AB62-5CE69871C47B}" type="pres">
      <dgm:prSet presAssocID="{8944A269-B504-4A32-8B5C-B4CC65642187}" presName="hierChild4" presStyleCnt="0"/>
      <dgm:spPr/>
    </dgm:pt>
    <dgm:pt modelId="{C02A6044-556A-4F36-9CD0-2C0DA3AC1D25}" type="pres">
      <dgm:prSet presAssocID="{6629B10A-5710-46B0-A85C-7C3A0644F117}" presName="Name10" presStyleLbl="parChTrans1D2" presStyleIdx="1" presStyleCnt="2"/>
      <dgm:spPr/>
    </dgm:pt>
    <dgm:pt modelId="{6EFEDD68-3287-4597-B6F3-07F75903506F}" type="pres">
      <dgm:prSet presAssocID="{D9D26CD7-0587-473E-AA3F-22FFE4725A16}" presName="hierRoot2" presStyleCnt="0"/>
      <dgm:spPr/>
    </dgm:pt>
    <dgm:pt modelId="{1AE07313-2FE0-4479-9A42-CE9A5781E301}" type="pres">
      <dgm:prSet presAssocID="{D9D26CD7-0587-473E-AA3F-22FFE4725A16}" presName="composite2" presStyleCnt="0"/>
      <dgm:spPr/>
    </dgm:pt>
    <dgm:pt modelId="{C6A5C376-557C-4EEA-BBD3-CF89786B6822}" type="pres">
      <dgm:prSet presAssocID="{D9D26CD7-0587-473E-AA3F-22FFE4725A16}" presName="background2" presStyleLbl="node2" presStyleIdx="1" presStyleCnt="2"/>
      <dgm:spPr/>
    </dgm:pt>
    <dgm:pt modelId="{69507C0C-F4DC-46BE-8722-784676469750}" type="pres">
      <dgm:prSet presAssocID="{D9D26CD7-0587-473E-AA3F-22FFE4725A16}" presName="text2" presStyleLbl="fgAcc2" presStyleIdx="1" presStyleCnt="2">
        <dgm:presLayoutVars>
          <dgm:chPref val="3"/>
        </dgm:presLayoutVars>
      </dgm:prSet>
      <dgm:spPr/>
    </dgm:pt>
    <dgm:pt modelId="{C5E6B9C9-A404-419A-B47E-64C728DDE223}" type="pres">
      <dgm:prSet presAssocID="{D9D26CD7-0587-473E-AA3F-22FFE4725A16}" presName="hierChild3" presStyleCnt="0"/>
      <dgm:spPr/>
    </dgm:pt>
    <dgm:pt modelId="{92A191F0-486F-42E1-841C-1D69358EE388}" type="pres">
      <dgm:prSet presAssocID="{D1247DB3-6A45-4FD8-B552-FCE05F969852}" presName="Name17" presStyleLbl="parChTrans1D3" presStyleIdx="2" presStyleCnt="3"/>
      <dgm:spPr/>
    </dgm:pt>
    <dgm:pt modelId="{99929144-3236-4F11-BEE9-7D44196374FD}" type="pres">
      <dgm:prSet presAssocID="{5C5A1DFE-5BF0-4FE9-A949-97256ACA59F4}" presName="hierRoot3" presStyleCnt="0"/>
      <dgm:spPr/>
    </dgm:pt>
    <dgm:pt modelId="{76FBD71E-44E7-4F67-B645-1A035B6C7B17}" type="pres">
      <dgm:prSet presAssocID="{5C5A1DFE-5BF0-4FE9-A949-97256ACA59F4}" presName="composite3" presStyleCnt="0"/>
      <dgm:spPr/>
    </dgm:pt>
    <dgm:pt modelId="{8F97B8CE-D880-4661-8FB2-F13A9C4E2E1E}" type="pres">
      <dgm:prSet presAssocID="{5C5A1DFE-5BF0-4FE9-A949-97256ACA59F4}" presName="background3" presStyleLbl="node3" presStyleIdx="2" presStyleCnt="3"/>
      <dgm:spPr/>
    </dgm:pt>
    <dgm:pt modelId="{424E181D-38E0-4C27-A686-72CABDFB032E}" type="pres">
      <dgm:prSet presAssocID="{5C5A1DFE-5BF0-4FE9-A949-97256ACA59F4}" presName="text3" presStyleLbl="fgAcc3" presStyleIdx="2" presStyleCnt="3">
        <dgm:presLayoutVars>
          <dgm:chPref val="3"/>
        </dgm:presLayoutVars>
      </dgm:prSet>
      <dgm:spPr/>
    </dgm:pt>
    <dgm:pt modelId="{040E8F01-F03E-4C10-8A12-BBED8BB21E90}" type="pres">
      <dgm:prSet presAssocID="{5C5A1DFE-5BF0-4FE9-A949-97256ACA59F4}" presName="hierChild4" presStyleCnt="0"/>
      <dgm:spPr/>
    </dgm:pt>
  </dgm:ptLst>
  <dgm:cxnLst>
    <dgm:cxn modelId="{69BB420D-9D56-4035-9BF0-980AEE31F423}" type="presOf" srcId="{5F7E47B6-944E-4D54-A6C9-6935C715D91C}" destId="{EEFC5D7E-6FD8-4617-BFDE-ECD073741182}" srcOrd="0" destOrd="0" presId="urn:microsoft.com/office/officeart/2005/8/layout/hierarchy1"/>
    <dgm:cxn modelId="{44AF071C-676F-4043-9380-4E5E142A26B4}" srcId="{01A9EA76-54A5-4AAA-9F01-618A755C4730}" destId="{BEB9CE8F-073E-4108-B901-F0F77B9785C5}" srcOrd="0" destOrd="0" parTransId="{97CB2817-1921-48D2-86ED-7DA210B9CD05}" sibTransId="{58273A27-E331-4F0F-9508-C987650598C1}"/>
    <dgm:cxn modelId="{F49A5922-99F0-472E-A5AD-CEEEA97F9978}" srcId="{BEB9CE8F-073E-4108-B901-F0F77B9785C5}" destId="{8944A269-B504-4A32-8B5C-B4CC65642187}" srcOrd="1" destOrd="0" parTransId="{EF83B311-EBD1-433A-A270-40B7D1D38394}" sibTransId="{B03E64FF-20F8-4FF1-AE37-80D813E57415}"/>
    <dgm:cxn modelId="{7B58FE22-A227-441E-B712-62A27109EB86}" srcId="{01A9EA76-54A5-4AAA-9F01-618A755C4730}" destId="{D9D26CD7-0587-473E-AA3F-22FFE4725A16}" srcOrd="1" destOrd="0" parTransId="{6629B10A-5710-46B0-A85C-7C3A0644F117}" sibTransId="{DFCC3237-A2DF-40EC-9917-A165088D5E81}"/>
    <dgm:cxn modelId="{8FCE4C35-DADD-4A13-A099-E366F0E61E19}" type="presOf" srcId="{5C5A1DFE-5BF0-4FE9-A949-97256ACA59F4}" destId="{424E181D-38E0-4C27-A686-72CABDFB032E}" srcOrd="0" destOrd="0" presId="urn:microsoft.com/office/officeart/2005/8/layout/hierarchy1"/>
    <dgm:cxn modelId="{9BB2134F-0A64-45C8-AEB1-F4B9A598F142}" type="presOf" srcId="{C96C976D-9CC0-4802-9FB2-24DF59A83B95}" destId="{DA2650F4-D4D0-4C39-AEE7-68A76F251F9A}" srcOrd="0" destOrd="0" presId="urn:microsoft.com/office/officeart/2005/8/layout/hierarchy1"/>
    <dgm:cxn modelId="{A45DDB91-477F-4992-9DA0-564B1EFC9D96}" srcId="{BEB9CE8F-073E-4108-B901-F0F77B9785C5}" destId="{B4229972-D908-4F2C-A3BD-D1BF03F9985F}" srcOrd="0" destOrd="0" parTransId="{C96C976D-9CC0-4802-9FB2-24DF59A83B95}" sibTransId="{4CA9F1C4-B1DD-41F1-855F-9F3C935D5D9A}"/>
    <dgm:cxn modelId="{1AA39297-06D5-4269-B0A6-6B94FFB142A1}" type="presOf" srcId="{BEB9CE8F-073E-4108-B901-F0F77B9785C5}" destId="{549EEF53-66FB-4E45-BC0D-D68FB37398B1}" srcOrd="0" destOrd="0" presId="urn:microsoft.com/office/officeart/2005/8/layout/hierarchy1"/>
    <dgm:cxn modelId="{D133D598-4957-4FC4-BB87-2E52780CADCC}" type="presOf" srcId="{B4229972-D908-4F2C-A3BD-D1BF03F9985F}" destId="{9AF90D12-163C-4D70-BAEC-67CC4BE62A89}" srcOrd="0" destOrd="0" presId="urn:microsoft.com/office/officeart/2005/8/layout/hierarchy1"/>
    <dgm:cxn modelId="{D9CB89A5-0E1D-4079-8C67-9397FFC02D49}" srcId="{5F7E47B6-944E-4D54-A6C9-6935C715D91C}" destId="{01A9EA76-54A5-4AAA-9F01-618A755C4730}" srcOrd="0" destOrd="0" parTransId="{0F2635AE-E49D-4898-B203-94A3AF1DC326}" sibTransId="{EBAF3188-C872-411C-B9F0-713847B6B38B}"/>
    <dgm:cxn modelId="{615D18B6-28D0-4DAF-8C0A-8AD70E7C7D4B}" type="presOf" srcId="{01A9EA76-54A5-4AAA-9F01-618A755C4730}" destId="{3F6F7047-CCB0-4C5B-9A9F-385E0D5221BC}" srcOrd="0" destOrd="0" presId="urn:microsoft.com/office/officeart/2005/8/layout/hierarchy1"/>
    <dgm:cxn modelId="{936E4CD0-E24A-42D3-A2F2-CCF05541F80E}" type="presOf" srcId="{EF83B311-EBD1-433A-A270-40B7D1D38394}" destId="{8B85C9E8-B769-4334-938F-D954525BA178}" srcOrd="0" destOrd="0" presId="urn:microsoft.com/office/officeart/2005/8/layout/hierarchy1"/>
    <dgm:cxn modelId="{B9326DD5-8DD0-48E5-9E72-4B5A49732373}" type="presOf" srcId="{D9D26CD7-0587-473E-AA3F-22FFE4725A16}" destId="{69507C0C-F4DC-46BE-8722-784676469750}" srcOrd="0" destOrd="0" presId="urn:microsoft.com/office/officeart/2005/8/layout/hierarchy1"/>
    <dgm:cxn modelId="{9BC270DD-04CE-4087-802A-B869822E839C}" type="presOf" srcId="{97CB2817-1921-48D2-86ED-7DA210B9CD05}" destId="{735DEA8F-1F10-4555-B5D2-DF839374F79C}" srcOrd="0" destOrd="0" presId="urn:microsoft.com/office/officeart/2005/8/layout/hierarchy1"/>
    <dgm:cxn modelId="{628CA1DE-03AF-4117-9620-8CDC93A5FBB2}" srcId="{D9D26CD7-0587-473E-AA3F-22FFE4725A16}" destId="{5C5A1DFE-5BF0-4FE9-A949-97256ACA59F4}" srcOrd="0" destOrd="0" parTransId="{D1247DB3-6A45-4FD8-B552-FCE05F969852}" sibTransId="{9C053363-EB2F-4DE2-8CD1-FCD412F23568}"/>
    <dgm:cxn modelId="{A79899E0-42EB-4405-8D90-24FE7F7E5D6F}" type="presOf" srcId="{6629B10A-5710-46B0-A85C-7C3A0644F117}" destId="{C02A6044-556A-4F36-9CD0-2C0DA3AC1D25}" srcOrd="0" destOrd="0" presId="urn:microsoft.com/office/officeart/2005/8/layout/hierarchy1"/>
    <dgm:cxn modelId="{1D0C87EF-E08D-4B38-9CA5-47F76F0C873B}" type="presOf" srcId="{8944A269-B504-4A32-8B5C-B4CC65642187}" destId="{E0200A37-3E06-4FA0-99C8-CA477FF511DE}" srcOrd="0" destOrd="0" presId="urn:microsoft.com/office/officeart/2005/8/layout/hierarchy1"/>
    <dgm:cxn modelId="{50EB90FD-05EF-4B4A-86D7-EF9BF67FF5AE}" type="presOf" srcId="{D1247DB3-6A45-4FD8-B552-FCE05F969852}" destId="{92A191F0-486F-42E1-841C-1D69358EE388}" srcOrd="0" destOrd="0" presId="urn:microsoft.com/office/officeart/2005/8/layout/hierarchy1"/>
    <dgm:cxn modelId="{B78830B6-07D5-490D-9933-A2C7A7EE886B}" type="presParOf" srcId="{EEFC5D7E-6FD8-4617-BFDE-ECD073741182}" destId="{FDB23E96-928B-4050-A856-1E960BD06168}" srcOrd="0" destOrd="0" presId="urn:microsoft.com/office/officeart/2005/8/layout/hierarchy1"/>
    <dgm:cxn modelId="{5EE6F32E-0BFF-48D4-86AD-4CB34A3D4C89}" type="presParOf" srcId="{FDB23E96-928B-4050-A856-1E960BD06168}" destId="{11FC9AFC-7323-4C1F-B852-0378AD5C4D5D}" srcOrd="0" destOrd="0" presId="urn:microsoft.com/office/officeart/2005/8/layout/hierarchy1"/>
    <dgm:cxn modelId="{48928DBE-0887-41E0-B195-5737C3EED622}" type="presParOf" srcId="{11FC9AFC-7323-4C1F-B852-0378AD5C4D5D}" destId="{E560A82E-B98C-40E7-A0F1-7F2775443BEA}" srcOrd="0" destOrd="0" presId="urn:microsoft.com/office/officeart/2005/8/layout/hierarchy1"/>
    <dgm:cxn modelId="{691C6139-ABCB-4E85-A5A1-9AAF525F529A}" type="presParOf" srcId="{11FC9AFC-7323-4C1F-B852-0378AD5C4D5D}" destId="{3F6F7047-CCB0-4C5B-9A9F-385E0D5221BC}" srcOrd="1" destOrd="0" presId="urn:microsoft.com/office/officeart/2005/8/layout/hierarchy1"/>
    <dgm:cxn modelId="{BA2DCF22-1BA2-4F9E-8129-ECFDA3226C9C}" type="presParOf" srcId="{FDB23E96-928B-4050-A856-1E960BD06168}" destId="{5C757BE7-4540-4083-8DB2-8713A7DD5A7C}" srcOrd="1" destOrd="0" presId="urn:microsoft.com/office/officeart/2005/8/layout/hierarchy1"/>
    <dgm:cxn modelId="{87ABAA19-62D6-497A-97EC-7FC5A1F9DB49}" type="presParOf" srcId="{5C757BE7-4540-4083-8DB2-8713A7DD5A7C}" destId="{735DEA8F-1F10-4555-B5D2-DF839374F79C}" srcOrd="0" destOrd="0" presId="urn:microsoft.com/office/officeart/2005/8/layout/hierarchy1"/>
    <dgm:cxn modelId="{5114AAB9-9DA3-4A6C-A2FF-F4B3D1D6C5CE}" type="presParOf" srcId="{5C757BE7-4540-4083-8DB2-8713A7DD5A7C}" destId="{59167206-299C-45C8-B53B-CA5F1FBEF232}" srcOrd="1" destOrd="0" presId="urn:microsoft.com/office/officeart/2005/8/layout/hierarchy1"/>
    <dgm:cxn modelId="{2B1663BA-130B-4935-9E24-00B4BA2807C2}" type="presParOf" srcId="{59167206-299C-45C8-B53B-CA5F1FBEF232}" destId="{2A3AB133-0DB9-420E-9375-D597EBB2CE75}" srcOrd="0" destOrd="0" presId="urn:microsoft.com/office/officeart/2005/8/layout/hierarchy1"/>
    <dgm:cxn modelId="{C6F2E520-7C2F-492B-8EF5-8E7BCEE41163}" type="presParOf" srcId="{2A3AB133-0DB9-420E-9375-D597EBB2CE75}" destId="{C2D19219-5EC8-4FB3-A936-59A33D5E22DE}" srcOrd="0" destOrd="0" presId="urn:microsoft.com/office/officeart/2005/8/layout/hierarchy1"/>
    <dgm:cxn modelId="{4AA38F75-EEA1-4543-8054-FE6B2184D2C6}" type="presParOf" srcId="{2A3AB133-0DB9-420E-9375-D597EBB2CE75}" destId="{549EEF53-66FB-4E45-BC0D-D68FB37398B1}" srcOrd="1" destOrd="0" presId="urn:microsoft.com/office/officeart/2005/8/layout/hierarchy1"/>
    <dgm:cxn modelId="{F62BF550-C0D9-40DE-8A5C-A7E5C7CB37E9}" type="presParOf" srcId="{59167206-299C-45C8-B53B-CA5F1FBEF232}" destId="{65FACB44-13CF-4935-AB98-D6EE7A62FBD1}" srcOrd="1" destOrd="0" presId="urn:microsoft.com/office/officeart/2005/8/layout/hierarchy1"/>
    <dgm:cxn modelId="{6C0AA358-35FE-4EF0-BBBD-C3E411C63BFD}" type="presParOf" srcId="{65FACB44-13CF-4935-AB98-D6EE7A62FBD1}" destId="{DA2650F4-D4D0-4C39-AEE7-68A76F251F9A}" srcOrd="0" destOrd="0" presId="urn:microsoft.com/office/officeart/2005/8/layout/hierarchy1"/>
    <dgm:cxn modelId="{362821A2-6B64-4A31-9E74-231F9C507280}" type="presParOf" srcId="{65FACB44-13CF-4935-AB98-D6EE7A62FBD1}" destId="{0A18EFB6-8801-43BF-8DED-4A3D1C614F36}" srcOrd="1" destOrd="0" presId="urn:microsoft.com/office/officeart/2005/8/layout/hierarchy1"/>
    <dgm:cxn modelId="{B52D6047-DD30-4180-8B15-66BD974759CE}" type="presParOf" srcId="{0A18EFB6-8801-43BF-8DED-4A3D1C614F36}" destId="{25E3BC95-FF90-481C-83F6-4C11FED0897E}" srcOrd="0" destOrd="0" presId="urn:microsoft.com/office/officeart/2005/8/layout/hierarchy1"/>
    <dgm:cxn modelId="{0E1C0FFD-F105-4964-ABE8-3A3711C3AB02}" type="presParOf" srcId="{25E3BC95-FF90-481C-83F6-4C11FED0897E}" destId="{4DC3234B-CEF4-4E08-8DE4-623AE5B1F169}" srcOrd="0" destOrd="0" presId="urn:microsoft.com/office/officeart/2005/8/layout/hierarchy1"/>
    <dgm:cxn modelId="{E3579318-A6E6-4A18-BAFD-58EB3F072C90}" type="presParOf" srcId="{25E3BC95-FF90-481C-83F6-4C11FED0897E}" destId="{9AF90D12-163C-4D70-BAEC-67CC4BE62A89}" srcOrd="1" destOrd="0" presId="urn:microsoft.com/office/officeart/2005/8/layout/hierarchy1"/>
    <dgm:cxn modelId="{D2F7FC32-3A65-4656-9A1E-022127A28519}" type="presParOf" srcId="{0A18EFB6-8801-43BF-8DED-4A3D1C614F36}" destId="{3A55AEA0-0819-46D3-8904-138BB37BBF89}" srcOrd="1" destOrd="0" presId="urn:microsoft.com/office/officeart/2005/8/layout/hierarchy1"/>
    <dgm:cxn modelId="{EA65F6E7-5676-4DD5-99E7-F1EDBA8F83A3}" type="presParOf" srcId="{65FACB44-13CF-4935-AB98-D6EE7A62FBD1}" destId="{8B85C9E8-B769-4334-938F-D954525BA178}" srcOrd="2" destOrd="0" presId="urn:microsoft.com/office/officeart/2005/8/layout/hierarchy1"/>
    <dgm:cxn modelId="{1FF6EA91-7C31-4275-A321-FE5544433E6A}" type="presParOf" srcId="{65FACB44-13CF-4935-AB98-D6EE7A62FBD1}" destId="{A0F16E61-B763-4C20-82B4-7A7A75C52FAC}" srcOrd="3" destOrd="0" presId="urn:microsoft.com/office/officeart/2005/8/layout/hierarchy1"/>
    <dgm:cxn modelId="{CE859833-724F-43D7-9188-B8A604BF9541}" type="presParOf" srcId="{A0F16E61-B763-4C20-82B4-7A7A75C52FAC}" destId="{6FA635B2-035A-49D3-82A6-0A47877B79FC}" srcOrd="0" destOrd="0" presId="urn:microsoft.com/office/officeart/2005/8/layout/hierarchy1"/>
    <dgm:cxn modelId="{09B0DA80-B7CC-4502-B1A9-1DDC14D637BC}" type="presParOf" srcId="{6FA635B2-035A-49D3-82A6-0A47877B79FC}" destId="{1464BE23-10FB-463F-8466-2A36EC42572A}" srcOrd="0" destOrd="0" presId="urn:microsoft.com/office/officeart/2005/8/layout/hierarchy1"/>
    <dgm:cxn modelId="{C190D824-DA8F-4E73-B00E-847FDBE49D55}" type="presParOf" srcId="{6FA635B2-035A-49D3-82A6-0A47877B79FC}" destId="{E0200A37-3E06-4FA0-99C8-CA477FF511DE}" srcOrd="1" destOrd="0" presId="urn:microsoft.com/office/officeart/2005/8/layout/hierarchy1"/>
    <dgm:cxn modelId="{1734C707-7462-4CB0-919B-17549D01FDD4}" type="presParOf" srcId="{A0F16E61-B763-4C20-82B4-7A7A75C52FAC}" destId="{FDEE2251-66CA-4B5C-AB62-5CE69871C47B}" srcOrd="1" destOrd="0" presId="urn:microsoft.com/office/officeart/2005/8/layout/hierarchy1"/>
    <dgm:cxn modelId="{E03D8BB1-D76F-441E-911F-62A4B917021C}" type="presParOf" srcId="{5C757BE7-4540-4083-8DB2-8713A7DD5A7C}" destId="{C02A6044-556A-4F36-9CD0-2C0DA3AC1D25}" srcOrd="2" destOrd="0" presId="urn:microsoft.com/office/officeart/2005/8/layout/hierarchy1"/>
    <dgm:cxn modelId="{59036A2D-8663-403A-8BC3-9A1293FF9B96}" type="presParOf" srcId="{5C757BE7-4540-4083-8DB2-8713A7DD5A7C}" destId="{6EFEDD68-3287-4597-B6F3-07F75903506F}" srcOrd="3" destOrd="0" presId="urn:microsoft.com/office/officeart/2005/8/layout/hierarchy1"/>
    <dgm:cxn modelId="{37C70D4D-7A9F-43D3-9D2F-3647E54E4C7F}" type="presParOf" srcId="{6EFEDD68-3287-4597-B6F3-07F75903506F}" destId="{1AE07313-2FE0-4479-9A42-CE9A5781E301}" srcOrd="0" destOrd="0" presId="urn:microsoft.com/office/officeart/2005/8/layout/hierarchy1"/>
    <dgm:cxn modelId="{4B0331EA-14C0-4E2B-85A6-E53932C85161}" type="presParOf" srcId="{1AE07313-2FE0-4479-9A42-CE9A5781E301}" destId="{C6A5C376-557C-4EEA-BBD3-CF89786B6822}" srcOrd="0" destOrd="0" presId="urn:microsoft.com/office/officeart/2005/8/layout/hierarchy1"/>
    <dgm:cxn modelId="{88A3949F-6CEC-4D24-A20E-BFCDEE3CBE00}" type="presParOf" srcId="{1AE07313-2FE0-4479-9A42-CE9A5781E301}" destId="{69507C0C-F4DC-46BE-8722-784676469750}" srcOrd="1" destOrd="0" presId="urn:microsoft.com/office/officeart/2005/8/layout/hierarchy1"/>
    <dgm:cxn modelId="{F8ED683B-7EBF-41FE-8B07-EA677DF37B28}" type="presParOf" srcId="{6EFEDD68-3287-4597-B6F3-07F75903506F}" destId="{C5E6B9C9-A404-419A-B47E-64C728DDE223}" srcOrd="1" destOrd="0" presId="urn:microsoft.com/office/officeart/2005/8/layout/hierarchy1"/>
    <dgm:cxn modelId="{91F8D562-73F0-47FF-A650-D829B1D1FF48}" type="presParOf" srcId="{C5E6B9C9-A404-419A-B47E-64C728DDE223}" destId="{92A191F0-486F-42E1-841C-1D69358EE388}" srcOrd="0" destOrd="0" presId="urn:microsoft.com/office/officeart/2005/8/layout/hierarchy1"/>
    <dgm:cxn modelId="{123FFD32-414F-4C1A-BCE8-5A98CC941052}" type="presParOf" srcId="{C5E6B9C9-A404-419A-B47E-64C728DDE223}" destId="{99929144-3236-4F11-BEE9-7D44196374FD}" srcOrd="1" destOrd="0" presId="urn:microsoft.com/office/officeart/2005/8/layout/hierarchy1"/>
    <dgm:cxn modelId="{96874477-4E5F-48D6-BD8D-0390086483ED}" type="presParOf" srcId="{99929144-3236-4F11-BEE9-7D44196374FD}" destId="{76FBD71E-44E7-4F67-B645-1A035B6C7B17}" srcOrd="0" destOrd="0" presId="urn:microsoft.com/office/officeart/2005/8/layout/hierarchy1"/>
    <dgm:cxn modelId="{DB4CB24D-32D3-4423-AE4B-58327A3EBDE9}" type="presParOf" srcId="{76FBD71E-44E7-4F67-B645-1A035B6C7B17}" destId="{8F97B8CE-D880-4661-8FB2-F13A9C4E2E1E}" srcOrd="0" destOrd="0" presId="urn:microsoft.com/office/officeart/2005/8/layout/hierarchy1"/>
    <dgm:cxn modelId="{BCF88DA4-5D76-4F06-8C01-20D12C1E23BC}" type="presParOf" srcId="{76FBD71E-44E7-4F67-B645-1A035B6C7B17}" destId="{424E181D-38E0-4C27-A686-72CABDFB032E}" srcOrd="1" destOrd="0" presId="urn:microsoft.com/office/officeart/2005/8/layout/hierarchy1"/>
    <dgm:cxn modelId="{89C7ADEC-9197-4E47-8C3C-029FE783B941}" type="presParOf" srcId="{99929144-3236-4F11-BEE9-7D44196374FD}" destId="{040E8F01-F03E-4C10-8A12-BBED8BB21E90}"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A6DED4C-AA50-49AE-9CE6-13FB28754C0A}" type="doc">
      <dgm:prSet loTypeId="urn:microsoft.com/office/officeart/2005/8/layout/cycle6" loCatId="relationship" qsTypeId="urn:microsoft.com/office/officeart/2005/8/quickstyle/simple1" qsCatId="simple" csTypeId="urn:microsoft.com/office/officeart/2005/8/colors/accent1_2" csCatId="accent1" phldr="1"/>
      <dgm:spPr/>
      <dgm:t>
        <a:bodyPr/>
        <a:lstStyle/>
        <a:p>
          <a:endParaRPr lang="fr-FR"/>
        </a:p>
      </dgm:t>
    </dgm:pt>
    <dgm:pt modelId="{3F43D12A-193D-451F-B559-1A2A9B29BC02}">
      <dgm:prSet phldrT="[Texte]"/>
      <dgm:spPr/>
      <dgm:t>
        <a:bodyPr/>
        <a:lstStyle/>
        <a:p>
          <a:r>
            <a:rPr lang="fr-FR" dirty="0"/>
            <a:t>Formation du personnel paramédical et médical</a:t>
          </a:r>
        </a:p>
      </dgm:t>
    </dgm:pt>
    <dgm:pt modelId="{F384B918-F3BA-4815-B979-4B3B8877C1FB}" type="parTrans" cxnId="{281124B1-B82D-4444-BB4E-F80D6AEB78D5}">
      <dgm:prSet/>
      <dgm:spPr/>
      <dgm:t>
        <a:bodyPr/>
        <a:lstStyle/>
        <a:p>
          <a:endParaRPr lang="fr-FR"/>
        </a:p>
      </dgm:t>
    </dgm:pt>
    <dgm:pt modelId="{1079E8CA-ABAD-4DC3-985F-1594BF40861A}" type="sibTrans" cxnId="{281124B1-B82D-4444-BB4E-F80D6AEB78D5}">
      <dgm:prSet/>
      <dgm:spPr/>
      <dgm:t>
        <a:bodyPr/>
        <a:lstStyle/>
        <a:p>
          <a:endParaRPr lang="fr-FR"/>
        </a:p>
      </dgm:t>
    </dgm:pt>
    <dgm:pt modelId="{499B6162-39C1-4FE3-8A1A-EA192CAA35AF}">
      <dgm:prSet phldrT="[Texte]"/>
      <dgm:spPr/>
      <dgm:t>
        <a:bodyPr/>
        <a:lstStyle/>
        <a:p>
          <a:r>
            <a:rPr lang="fr-FR" dirty="0"/>
            <a:t>Information du grand public</a:t>
          </a:r>
        </a:p>
      </dgm:t>
    </dgm:pt>
    <dgm:pt modelId="{D4AC3A1C-4B48-4624-AD2A-CADDB104EA88}" type="parTrans" cxnId="{2313B687-E988-4677-A7F6-72D61DDE5C19}">
      <dgm:prSet/>
      <dgm:spPr/>
      <dgm:t>
        <a:bodyPr/>
        <a:lstStyle/>
        <a:p>
          <a:endParaRPr lang="fr-FR"/>
        </a:p>
      </dgm:t>
    </dgm:pt>
    <dgm:pt modelId="{324A7934-8663-4201-926A-6515E3E395BA}" type="sibTrans" cxnId="{2313B687-E988-4677-A7F6-72D61DDE5C19}">
      <dgm:prSet/>
      <dgm:spPr/>
      <dgm:t>
        <a:bodyPr/>
        <a:lstStyle/>
        <a:p>
          <a:endParaRPr lang="fr-FR"/>
        </a:p>
      </dgm:t>
    </dgm:pt>
    <dgm:pt modelId="{F57EFF38-858F-4CD3-9DBA-66EDC32417B0}">
      <dgm:prSet phldrT="[Texte]"/>
      <dgm:spPr/>
      <dgm:t>
        <a:bodyPr/>
        <a:lstStyle/>
        <a:p>
          <a:r>
            <a:rPr lang="fr-FR" dirty="0"/>
            <a:t>Recensement des patients pour détecter les donneurs potentiels</a:t>
          </a:r>
        </a:p>
      </dgm:t>
    </dgm:pt>
    <dgm:pt modelId="{398317E9-66E1-4A2B-A8C3-92AD22184EC6}" type="parTrans" cxnId="{AB663289-4E06-4413-A5B2-2F2B16E523E0}">
      <dgm:prSet/>
      <dgm:spPr/>
      <dgm:t>
        <a:bodyPr/>
        <a:lstStyle/>
        <a:p>
          <a:endParaRPr lang="fr-FR"/>
        </a:p>
      </dgm:t>
    </dgm:pt>
    <dgm:pt modelId="{B8FB59EC-5213-42D7-B00A-3193B80CC03F}" type="sibTrans" cxnId="{AB663289-4E06-4413-A5B2-2F2B16E523E0}">
      <dgm:prSet/>
      <dgm:spPr/>
      <dgm:t>
        <a:bodyPr/>
        <a:lstStyle/>
        <a:p>
          <a:endParaRPr lang="fr-FR"/>
        </a:p>
      </dgm:t>
    </dgm:pt>
    <dgm:pt modelId="{5870FC42-564A-4BFA-80C0-01995C8BEA11}">
      <dgm:prSet phldrT="[Texte]"/>
      <dgm:spPr/>
      <dgm:t>
        <a:bodyPr/>
        <a:lstStyle/>
        <a:p>
          <a:r>
            <a:rPr lang="fr-FR" dirty="0"/>
            <a:t>Organisation des prélèvements d’organes et de tissus</a:t>
          </a:r>
        </a:p>
      </dgm:t>
    </dgm:pt>
    <dgm:pt modelId="{F3ABFE22-9872-4B5A-B55F-95F5D5F8BFC3}" type="parTrans" cxnId="{CA84392E-F067-4335-B7C5-9825790C3D1C}">
      <dgm:prSet/>
      <dgm:spPr/>
      <dgm:t>
        <a:bodyPr/>
        <a:lstStyle/>
        <a:p>
          <a:endParaRPr lang="fr-FR"/>
        </a:p>
      </dgm:t>
    </dgm:pt>
    <dgm:pt modelId="{03CA2E8A-9C97-4851-A928-97169F3F76F5}" type="sibTrans" cxnId="{CA84392E-F067-4335-B7C5-9825790C3D1C}">
      <dgm:prSet/>
      <dgm:spPr/>
      <dgm:t>
        <a:bodyPr/>
        <a:lstStyle/>
        <a:p>
          <a:endParaRPr lang="fr-FR"/>
        </a:p>
      </dgm:t>
    </dgm:pt>
    <dgm:pt modelId="{B29F4011-7B7E-49D0-8148-78C3F20478C3}">
      <dgm:prSet phldrT="[Texte]"/>
      <dgm:spPr/>
      <dgm:t>
        <a:bodyPr/>
        <a:lstStyle/>
        <a:p>
          <a:r>
            <a:rPr lang="fr-FR" dirty="0"/>
            <a:t>Participation au fonctionnement du réseau franc comtois</a:t>
          </a:r>
        </a:p>
      </dgm:t>
    </dgm:pt>
    <dgm:pt modelId="{4083EA0B-E714-420D-9880-EEBE2753FF26}" type="parTrans" cxnId="{558A0BF5-09FC-4416-BD55-AEF747655738}">
      <dgm:prSet/>
      <dgm:spPr/>
      <dgm:t>
        <a:bodyPr/>
        <a:lstStyle/>
        <a:p>
          <a:endParaRPr lang="fr-FR"/>
        </a:p>
      </dgm:t>
    </dgm:pt>
    <dgm:pt modelId="{45A37971-9639-4287-8E78-C35D23C88480}" type="sibTrans" cxnId="{558A0BF5-09FC-4416-BD55-AEF747655738}">
      <dgm:prSet/>
      <dgm:spPr/>
      <dgm:t>
        <a:bodyPr/>
        <a:lstStyle/>
        <a:p>
          <a:endParaRPr lang="fr-FR"/>
        </a:p>
      </dgm:t>
    </dgm:pt>
    <dgm:pt modelId="{AF712B45-923D-473F-BDBC-1D0F1274BFC8}" type="pres">
      <dgm:prSet presAssocID="{EA6DED4C-AA50-49AE-9CE6-13FB28754C0A}" presName="cycle" presStyleCnt="0">
        <dgm:presLayoutVars>
          <dgm:dir/>
          <dgm:resizeHandles val="exact"/>
        </dgm:presLayoutVars>
      </dgm:prSet>
      <dgm:spPr/>
    </dgm:pt>
    <dgm:pt modelId="{7F547550-218F-4A34-B3F4-86409507D331}" type="pres">
      <dgm:prSet presAssocID="{3F43D12A-193D-451F-B559-1A2A9B29BC02}" presName="node" presStyleLbl="node1" presStyleIdx="0" presStyleCnt="5">
        <dgm:presLayoutVars>
          <dgm:bulletEnabled val="1"/>
        </dgm:presLayoutVars>
      </dgm:prSet>
      <dgm:spPr/>
    </dgm:pt>
    <dgm:pt modelId="{1042BC13-1E9F-40C6-BC82-DECA145AD592}" type="pres">
      <dgm:prSet presAssocID="{3F43D12A-193D-451F-B559-1A2A9B29BC02}" presName="spNode" presStyleCnt="0"/>
      <dgm:spPr/>
    </dgm:pt>
    <dgm:pt modelId="{6A66AC54-B87C-45D6-8F95-BA7B8A4098DF}" type="pres">
      <dgm:prSet presAssocID="{1079E8CA-ABAD-4DC3-985F-1594BF40861A}" presName="sibTrans" presStyleLbl="sibTrans1D1" presStyleIdx="0" presStyleCnt="5"/>
      <dgm:spPr/>
    </dgm:pt>
    <dgm:pt modelId="{014351D8-B3A8-47A6-843B-E7FE71F7FF79}" type="pres">
      <dgm:prSet presAssocID="{499B6162-39C1-4FE3-8A1A-EA192CAA35AF}" presName="node" presStyleLbl="node1" presStyleIdx="1" presStyleCnt="5">
        <dgm:presLayoutVars>
          <dgm:bulletEnabled val="1"/>
        </dgm:presLayoutVars>
      </dgm:prSet>
      <dgm:spPr/>
    </dgm:pt>
    <dgm:pt modelId="{F252B414-D9FE-471D-978F-9C5337B9C153}" type="pres">
      <dgm:prSet presAssocID="{499B6162-39C1-4FE3-8A1A-EA192CAA35AF}" presName="spNode" presStyleCnt="0"/>
      <dgm:spPr/>
    </dgm:pt>
    <dgm:pt modelId="{63772315-A40C-4222-939D-585A352AB3CB}" type="pres">
      <dgm:prSet presAssocID="{324A7934-8663-4201-926A-6515E3E395BA}" presName="sibTrans" presStyleLbl="sibTrans1D1" presStyleIdx="1" presStyleCnt="5"/>
      <dgm:spPr/>
    </dgm:pt>
    <dgm:pt modelId="{8D51A013-D2B8-47D3-8365-83A24FFBAD3E}" type="pres">
      <dgm:prSet presAssocID="{F57EFF38-858F-4CD3-9DBA-66EDC32417B0}" presName="node" presStyleLbl="node1" presStyleIdx="2" presStyleCnt="5">
        <dgm:presLayoutVars>
          <dgm:bulletEnabled val="1"/>
        </dgm:presLayoutVars>
      </dgm:prSet>
      <dgm:spPr/>
    </dgm:pt>
    <dgm:pt modelId="{A65E17B4-95D2-4775-B744-E81B0F96D453}" type="pres">
      <dgm:prSet presAssocID="{F57EFF38-858F-4CD3-9DBA-66EDC32417B0}" presName="spNode" presStyleCnt="0"/>
      <dgm:spPr/>
    </dgm:pt>
    <dgm:pt modelId="{AFC98471-C35C-425D-A37A-1C419F88A035}" type="pres">
      <dgm:prSet presAssocID="{B8FB59EC-5213-42D7-B00A-3193B80CC03F}" presName="sibTrans" presStyleLbl="sibTrans1D1" presStyleIdx="2" presStyleCnt="5"/>
      <dgm:spPr/>
    </dgm:pt>
    <dgm:pt modelId="{4AC18811-94BA-42B0-BE07-AC8F122F22AB}" type="pres">
      <dgm:prSet presAssocID="{5870FC42-564A-4BFA-80C0-01995C8BEA11}" presName="node" presStyleLbl="node1" presStyleIdx="3" presStyleCnt="5">
        <dgm:presLayoutVars>
          <dgm:bulletEnabled val="1"/>
        </dgm:presLayoutVars>
      </dgm:prSet>
      <dgm:spPr/>
    </dgm:pt>
    <dgm:pt modelId="{86C0CCD6-961C-4EBF-A30A-0F7A6D4C11A4}" type="pres">
      <dgm:prSet presAssocID="{5870FC42-564A-4BFA-80C0-01995C8BEA11}" presName="spNode" presStyleCnt="0"/>
      <dgm:spPr/>
    </dgm:pt>
    <dgm:pt modelId="{978CEDED-30C7-43B0-ABB8-9FC8038D5657}" type="pres">
      <dgm:prSet presAssocID="{03CA2E8A-9C97-4851-A928-97169F3F76F5}" presName="sibTrans" presStyleLbl="sibTrans1D1" presStyleIdx="3" presStyleCnt="5"/>
      <dgm:spPr/>
    </dgm:pt>
    <dgm:pt modelId="{21CD2634-AF8A-4CE4-83B6-48AD672E452B}" type="pres">
      <dgm:prSet presAssocID="{B29F4011-7B7E-49D0-8148-78C3F20478C3}" presName="node" presStyleLbl="node1" presStyleIdx="4" presStyleCnt="5">
        <dgm:presLayoutVars>
          <dgm:bulletEnabled val="1"/>
        </dgm:presLayoutVars>
      </dgm:prSet>
      <dgm:spPr/>
    </dgm:pt>
    <dgm:pt modelId="{59A90738-A7E3-47E2-92E3-6B49BDC1B1BA}" type="pres">
      <dgm:prSet presAssocID="{B29F4011-7B7E-49D0-8148-78C3F20478C3}" presName="spNode" presStyleCnt="0"/>
      <dgm:spPr/>
    </dgm:pt>
    <dgm:pt modelId="{0F20C74D-BCE9-4ACA-AF7C-E9F3805B1E68}" type="pres">
      <dgm:prSet presAssocID="{45A37971-9639-4287-8E78-C35D23C88480}" presName="sibTrans" presStyleLbl="sibTrans1D1" presStyleIdx="4" presStyleCnt="5"/>
      <dgm:spPr/>
    </dgm:pt>
  </dgm:ptLst>
  <dgm:cxnLst>
    <dgm:cxn modelId="{680C5C1C-52EC-40EE-8BA2-C6B3EDBBF744}" type="presOf" srcId="{EA6DED4C-AA50-49AE-9CE6-13FB28754C0A}" destId="{AF712B45-923D-473F-BDBC-1D0F1274BFC8}" srcOrd="0" destOrd="0" presId="urn:microsoft.com/office/officeart/2005/8/layout/cycle6"/>
    <dgm:cxn modelId="{F6F02E2D-E10F-4F91-98D6-8568110A77E7}" type="presOf" srcId="{1079E8CA-ABAD-4DC3-985F-1594BF40861A}" destId="{6A66AC54-B87C-45D6-8F95-BA7B8A4098DF}" srcOrd="0" destOrd="0" presId="urn:microsoft.com/office/officeart/2005/8/layout/cycle6"/>
    <dgm:cxn modelId="{CA84392E-F067-4335-B7C5-9825790C3D1C}" srcId="{EA6DED4C-AA50-49AE-9CE6-13FB28754C0A}" destId="{5870FC42-564A-4BFA-80C0-01995C8BEA11}" srcOrd="3" destOrd="0" parTransId="{F3ABFE22-9872-4B5A-B55F-95F5D5F8BFC3}" sibTransId="{03CA2E8A-9C97-4851-A928-97169F3F76F5}"/>
    <dgm:cxn modelId="{A634D735-A1CD-42E2-AC65-2ADB88AFD80A}" type="presOf" srcId="{03CA2E8A-9C97-4851-A928-97169F3F76F5}" destId="{978CEDED-30C7-43B0-ABB8-9FC8038D5657}" srcOrd="0" destOrd="0" presId="urn:microsoft.com/office/officeart/2005/8/layout/cycle6"/>
    <dgm:cxn modelId="{2313B687-E988-4677-A7F6-72D61DDE5C19}" srcId="{EA6DED4C-AA50-49AE-9CE6-13FB28754C0A}" destId="{499B6162-39C1-4FE3-8A1A-EA192CAA35AF}" srcOrd="1" destOrd="0" parTransId="{D4AC3A1C-4B48-4624-AD2A-CADDB104EA88}" sibTransId="{324A7934-8663-4201-926A-6515E3E395BA}"/>
    <dgm:cxn modelId="{AB663289-4E06-4413-A5B2-2F2B16E523E0}" srcId="{EA6DED4C-AA50-49AE-9CE6-13FB28754C0A}" destId="{F57EFF38-858F-4CD3-9DBA-66EDC32417B0}" srcOrd="2" destOrd="0" parTransId="{398317E9-66E1-4A2B-A8C3-92AD22184EC6}" sibTransId="{B8FB59EC-5213-42D7-B00A-3193B80CC03F}"/>
    <dgm:cxn modelId="{77D8E699-1C94-443C-890C-95BDAFB377BC}" type="presOf" srcId="{5870FC42-564A-4BFA-80C0-01995C8BEA11}" destId="{4AC18811-94BA-42B0-BE07-AC8F122F22AB}" srcOrd="0" destOrd="0" presId="urn:microsoft.com/office/officeart/2005/8/layout/cycle6"/>
    <dgm:cxn modelId="{BDFE1FA0-F415-4040-926C-0190E7575AEA}" type="presOf" srcId="{499B6162-39C1-4FE3-8A1A-EA192CAA35AF}" destId="{014351D8-B3A8-47A6-843B-E7FE71F7FF79}" srcOrd="0" destOrd="0" presId="urn:microsoft.com/office/officeart/2005/8/layout/cycle6"/>
    <dgm:cxn modelId="{0F22BFA0-5B99-41CF-BDA5-E30D162DC592}" type="presOf" srcId="{B29F4011-7B7E-49D0-8148-78C3F20478C3}" destId="{21CD2634-AF8A-4CE4-83B6-48AD672E452B}" srcOrd="0" destOrd="0" presId="urn:microsoft.com/office/officeart/2005/8/layout/cycle6"/>
    <dgm:cxn modelId="{281124B1-B82D-4444-BB4E-F80D6AEB78D5}" srcId="{EA6DED4C-AA50-49AE-9CE6-13FB28754C0A}" destId="{3F43D12A-193D-451F-B559-1A2A9B29BC02}" srcOrd="0" destOrd="0" parTransId="{F384B918-F3BA-4815-B979-4B3B8877C1FB}" sibTransId="{1079E8CA-ABAD-4DC3-985F-1594BF40861A}"/>
    <dgm:cxn modelId="{9F1472BD-E80C-487E-B6B6-C9E024029667}" type="presOf" srcId="{F57EFF38-858F-4CD3-9DBA-66EDC32417B0}" destId="{8D51A013-D2B8-47D3-8365-83A24FFBAD3E}" srcOrd="0" destOrd="0" presId="urn:microsoft.com/office/officeart/2005/8/layout/cycle6"/>
    <dgm:cxn modelId="{164277C4-92A0-4471-B1B1-BD4C6AF5FDE0}" type="presOf" srcId="{324A7934-8663-4201-926A-6515E3E395BA}" destId="{63772315-A40C-4222-939D-585A352AB3CB}" srcOrd="0" destOrd="0" presId="urn:microsoft.com/office/officeart/2005/8/layout/cycle6"/>
    <dgm:cxn modelId="{C2F3E5D5-CF77-47F0-9767-C8C516C48563}" type="presOf" srcId="{3F43D12A-193D-451F-B559-1A2A9B29BC02}" destId="{7F547550-218F-4A34-B3F4-86409507D331}" srcOrd="0" destOrd="0" presId="urn:microsoft.com/office/officeart/2005/8/layout/cycle6"/>
    <dgm:cxn modelId="{9B7921D6-FBAF-4ACF-B890-2B7285CB9B5F}" type="presOf" srcId="{45A37971-9639-4287-8E78-C35D23C88480}" destId="{0F20C74D-BCE9-4ACA-AF7C-E9F3805B1E68}" srcOrd="0" destOrd="0" presId="urn:microsoft.com/office/officeart/2005/8/layout/cycle6"/>
    <dgm:cxn modelId="{4541D4D8-64F0-4EAA-8282-EE3122E3D606}" type="presOf" srcId="{B8FB59EC-5213-42D7-B00A-3193B80CC03F}" destId="{AFC98471-C35C-425D-A37A-1C419F88A035}" srcOrd="0" destOrd="0" presId="urn:microsoft.com/office/officeart/2005/8/layout/cycle6"/>
    <dgm:cxn modelId="{558A0BF5-09FC-4416-BD55-AEF747655738}" srcId="{EA6DED4C-AA50-49AE-9CE6-13FB28754C0A}" destId="{B29F4011-7B7E-49D0-8148-78C3F20478C3}" srcOrd="4" destOrd="0" parTransId="{4083EA0B-E714-420D-9880-EEBE2753FF26}" sibTransId="{45A37971-9639-4287-8E78-C35D23C88480}"/>
    <dgm:cxn modelId="{5B7DEDA1-6DCA-4734-BBFB-57055721E81B}" type="presParOf" srcId="{AF712B45-923D-473F-BDBC-1D0F1274BFC8}" destId="{7F547550-218F-4A34-B3F4-86409507D331}" srcOrd="0" destOrd="0" presId="urn:microsoft.com/office/officeart/2005/8/layout/cycle6"/>
    <dgm:cxn modelId="{2C49C92C-CA10-4F8B-94FD-AF8E9AE979E1}" type="presParOf" srcId="{AF712B45-923D-473F-BDBC-1D0F1274BFC8}" destId="{1042BC13-1E9F-40C6-BC82-DECA145AD592}" srcOrd="1" destOrd="0" presId="urn:microsoft.com/office/officeart/2005/8/layout/cycle6"/>
    <dgm:cxn modelId="{C5A8D6CF-9909-4F7F-8F34-790BBE8C524D}" type="presParOf" srcId="{AF712B45-923D-473F-BDBC-1D0F1274BFC8}" destId="{6A66AC54-B87C-45D6-8F95-BA7B8A4098DF}" srcOrd="2" destOrd="0" presId="urn:microsoft.com/office/officeart/2005/8/layout/cycle6"/>
    <dgm:cxn modelId="{74B0A71C-E1D0-4198-981C-495837CE1267}" type="presParOf" srcId="{AF712B45-923D-473F-BDBC-1D0F1274BFC8}" destId="{014351D8-B3A8-47A6-843B-E7FE71F7FF79}" srcOrd="3" destOrd="0" presId="urn:microsoft.com/office/officeart/2005/8/layout/cycle6"/>
    <dgm:cxn modelId="{2842ADD1-CB42-4F50-B3AE-F2D9008223F8}" type="presParOf" srcId="{AF712B45-923D-473F-BDBC-1D0F1274BFC8}" destId="{F252B414-D9FE-471D-978F-9C5337B9C153}" srcOrd="4" destOrd="0" presId="urn:microsoft.com/office/officeart/2005/8/layout/cycle6"/>
    <dgm:cxn modelId="{26C78688-9D2E-4B7F-AE66-FB9554D04B13}" type="presParOf" srcId="{AF712B45-923D-473F-BDBC-1D0F1274BFC8}" destId="{63772315-A40C-4222-939D-585A352AB3CB}" srcOrd="5" destOrd="0" presId="urn:microsoft.com/office/officeart/2005/8/layout/cycle6"/>
    <dgm:cxn modelId="{BF6D065E-E996-4B4D-95AE-32D917817685}" type="presParOf" srcId="{AF712B45-923D-473F-BDBC-1D0F1274BFC8}" destId="{8D51A013-D2B8-47D3-8365-83A24FFBAD3E}" srcOrd="6" destOrd="0" presId="urn:microsoft.com/office/officeart/2005/8/layout/cycle6"/>
    <dgm:cxn modelId="{E4852F8A-BD68-4D64-9065-5852DA28FDFF}" type="presParOf" srcId="{AF712B45-923D-473F-BDBC-1D0F1274BFC8}" destId="{A65E17B4-95D2-4775-B744-E81B0F96D453}" srcOrd="7" destOrd="0" presId="urn:microsoft.com/office/officeart/2005/8/layout/cycle6"/>
    <dgm:cxn modelId="{ECEB0D5E-B5DB-4FEF-9F84-92634DF0ECC7}" type="presParOf" srcId="{AF712B45-923D-473F-BDBC-1D0F1274BFC8}" destId="{AFC98471-C35C-425D-A37A-1C419F88A035}" srcOrd="8" destOrd="0" presId="urn:microsoft.com/office/officeart/2005/8/layout/cycle6"/>
    <dgm:cxn modelId="{DCE56039-034D-427F-9579-CC3C99EC1ABF}" type="presParOf" srcId="{AF712B45-923D-473F-BDBC-1D0F1274BFC8}" destId="{4AC18811-94BA-42B0-BE07-AC8F122F22AB}" srcOrd="9" destOrd="0" presId="urn:microsoft.com/office/officeart/2005/8/layout/cycle6"/>
    <dgm:cxn modelId="{AF5C8859-145F-438A-BD6D-245EFF187A98}" type="presParOf" srcId="{AF712B45-923D-473F-BDBC-1D0F1274BFC8}" destId="{86C0CCD6-961C-4EBF-A30A-0F7A6D4C11A4}" srcOrd="10" destOrd="0" presId="urn:microsoft.com/office/officeart/2005/8/layout/cycle6"/>
    <dgm:cxn modelId="{FD2F5366-887D-4D35-8593-4BD68B92D906}" type="presParOf" srcId="{AF712B45-923D-473F-BDBC-1D0F1274BFC8}" destId="{978CEDED-30C7-43B0-ABB8-9FC8038D5657}" srcOrd="11" destOrd="0" presId="urn:microsoft.com/office/officeart/2005/8/layout/cycle6"/>
    <dgm:cxn modelId="{040E9110-FF45-4F34-9F81-0BD2645B4849}" type="presParOf" srcId="{AF712B45-923D-473F-BDBC-1D0F1274BFC8}" destId="{21CD2634-AF8A-4CE4-83B6-48AD672E452B}" srcOrd="12" destOrd="0" presId="urn:microsoft.com/office/officeart/2005/8/layout/cycle6"/>
    <dgm:cxn modelId="{D6462778-1B44-4675-BAD2-D1CE9E742AC5}" type="presParOf" srcId="{AF712B45-923D-473F-BDBC-1D0F1274BFC8}" destId="{59A90738-A7E3-47E2-92E3-6B49BDC1B1BA}" srcOrd="13" destOrd="0" presId="urn:microsoft.com/office/officeart/2005/8/layout/cycle6"/>
    <dgm:cxn modelId="{3A98B7D9-EF30-4A74-8F24-BF17E3D64E09}" type="presParOf" srcId="{AF712B45-923D-473F-BDBC-1D0F1274BFC8}" destId="{0F20C74D-BCE9-4ACA-AF7C-E9F3805B1E68}" srcOrd="14"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D25DD80-9417-47DE-94B3-451BC3479A75}"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fr-FR"/>
        </a:p>
      </dgm:t>
    </dgm:pt>
    <dgm:pt modelId="{75DB8B9E-9668-47F6-B8C1-09AED618B6BA}">
      <dgm:prSet phldrT="[Texte]" custT="1"/>
      <dgm:spPr/>
      <dgm:t>
        <a:bodyPr/>
        <a:lstStyle/>
        <a:p>
          <a:r>
            <a:rPr lang="fr-FR" sz="2800" dirty="0"/>
            <a:t>Que peut on donner</a:t>
          </a:r>
        </a:p>
      </dgm:t>
    </dgm:pt>
    <dgm:pt modelId="{6A4E26A1-B11F-4A77-8D02-29CA3A8CBBDE}" type="parTrans" cxnId="{DFCBE0EC-3BB8-4AEF-BFE6-D520B059AD9F}">
      <dgm:prSet/>
      <dgm:spPr/>
      <dgm:t>
        <a:bodyPr/>
        <a:lstStyle/>
        <a:p>
          <a:endParaRPr lang="fr-FR"/>
        </a:p>
      </dgm:t>
    </dgm:pt>
    <dgm:pt modelId="{5F19F910-60A9-43A1-B527-E4BF36E626E0}" type="sibTrans" cxnId="{DFCBE0EC-3BB8-4AEF-BFE6-D520B059AD9F}">
      <dgm:prSet/>
      <dgm:spPr/>
      <dgm:t>
        <a:bodyPr/>
        <a:lstStyle/>
        <a:p>
          <a:endParaRPr lang="fr-FR"/>
        </a:p>
      </dgm:t>
    </dgm:pt>
    <dgm:pt modelId="{D2CCE596-325D-4A1C-AC54-7E2B819F5445}">
      <dgm:prSet phldrT="[Texte]" custT="1"/>
      <dgm:spPr/>
      <dgm:t>
        <a:bodyPr/>
        <a:lstStyle/>
        <a:p>
          <a:r>
            <a:rPr lang="fr-FR" sz="1800" dirty="0"/>
            <a:t>Une partie du foie</a:t>
          </a:r>
        </a:p>
      </dgm:t>
    </dgm:pt>
    <dgm:pt modelId="{EE912AE3-B7BC-4232-BB63-0E1F78C76FFA}" type="parTrans" cxnId="{F89E94BD-B687-4139-94C1-BA19E483BFB3}">
      <dgm:prSet/>
      <dgm:spPr/>
      <dgm:t>
        <a:bodyPr/>
        <a:lstStyle/>
        <a:p>
          <a:endParaRPr lang="fr-FR"/>
        </a:p>
      </dgm:t>
    </dgm:pt>
    <dgm:pt modelId="{DD712821-64C8-4FC8-85E7-2390705234B2}" type="sibTrans" cxnId="{F89E94BD-B687-4139-94C1-BA19E483BFB3}">
      <dgm:prSet/>
      <dgm:spPr/>
      <dgm:t>
        <a:bodyPr/>
        <a:lstStyle/>
        <a:p>
          <a:endParaRPr lang="fr-FR"/>
        </a:p>
      </dgm:t>
    </dgm:pt>
    <dgm:pt modelId="{8E42A2ED-0540-4C81-84B7-D0C188A135E8}">
      <dgm:prSet phldrT="[Texte]" custT="1"/>
      <dgm:spPr/>
      <dgm:t>
        <a:bodyPr/>
        <a:lstStyle/>
        <a:p>
          <a:r>
            <a:rPr lang="fr-FR" sz="1800" dirty="0"/>
            <a:t>Un rein</a:t>
          </a:r>
        </a:p>
      </dgm:t>
    </dgm:pt>
    <dgm:pt modelId="{7A56BE5A-E9B7-4A58-B71C-DE5B08476F0F}" type="parTrans" cxnId="{42BC735B-C05C-4000-98EE-2C3C71F8564E}">
      <dgm:prSet/>
      <dgm:spPr/>
      <dgm:t>
        <a:bodyPr/>
        <a:lstStyle/>
        <a:p>
          <a:endParaRPr lang="fr-FR"/>
        </a:p>
      </dgm:t>
    </dgm:pt>
    <dgm:pt modelId="{E9781A5A-37A9-4C97-964C-5C52A556331E}" type="sibTrans" cxnId="{42BC735B-C05C-4000-98EE-2C3C71F8564E}">
      <dgm:prSet/>
      <dgm:spPr/>
      <dgm:t>
        <a:bodyPr/>
        <a:lstStyle/>
        <a:p>
          <a:endParaRPr lang="fr-FR"/>
        </a:p>
      </dgm:t>
    </dgm:pt>
    <dgm:pt modelId="{A597D095-030D-4569-A614-43C5E662C84A}">
      <dgm:prSet phldrT="[Texte]" custT="1"/>
      <dgm:spPr/>
      <dgm:t>
        <a:bodyPr/>
        <a:lstStyle/>
        <a:p>
          <a:r>
            <a:rPr lang="fr-FR" sz="2800" dirty="0"/>
            <a:t>Qui peut donner</a:t>
          </a:r>
        </a:p>
      </dgm:t>
    </dgm:pt>
    <dgm:pt modelId="{E798576F-3A71-4EC1-A837-C86598D54EEC}" type="parTrans" cxnId="{301C4EF2-58F6-4786-80C1-1AB91062143A}">
      <dgm:prSet/>
      <dgm:spPr/>
      <dgm:t>
        <a:bodyPr/>
        <a:lstStyle/>
        <a:p>
          <a:endParaRPr lang="fr-FR"/>
        </a:p>
      </dgm:t>
    </dgm:pt>
    <dgm:pt modelId="{80D25FBB-DE86-4C1E-ABC4-4AEC819955CC}" type="sibTrans" cxnId="{301C4EF2-58F6-4786-80C1-1AB91062143A}">
      <dgm:prSet/>
      <dgm:spPr/>
      <dgm:t>
        <a:bodyPr/>
        <a:lstStyle/>
        <a:p>
          <a:endParaRPr lang="fr-FR"/>
        </a:p>
      </dgm:t>
    </dgm:pt>
    <dgm:pt modelId="{4F996F28-5714-4D25-AE71-39D446793568}">
      <dgm:prSet phldrT="[Texte]" custT="1"/>
      <dgm:spPr/>
      <dgm:t>
        <a:bodyPr/>
        <a:lstStyle/>
        <a:p>
          <a:r>
            <a:rPr lang="fr-FR" sz="1800" dirty="0"/>
            <a:t>Toute personne majeure de la même famille</a:t>
          </a:r>
        </a:p>
      </dgm:t>
    </dgm:pt>
    <dgm:pt modelId="{CC29F34B-A68F-4525-80B2-C523383677F3}" type="parTrans" cxnId="{4A0FA946-4A3C-4A27-A048-633492CC5B56}">
      <dgm:prSet/>
      <dgm:spPr/>
      <dgm:t>
        <a:bodyPr/>
        <a:lstStyle/>
        <a:p>
          <a:endParaRPr lang="fr-FR"/>
        </a:p>
      </dgm:t>
    </dgm:pt>
    <dgm:pt modelId="{BB53B5D2-E40B-4C84-BE5A-517EFE2B70D7}" type="sibTrans" cxnId="{4A0FA946-4A3C-4A27-A048-633492CC5B56}">
      <dgm:prSet/>
      <dgm:spPr/>
      <dgm:t>
        <a:bodyPr/>
        <a:lstStyle/>
        <a:p>
          <a:endParaRPr lang="fr-FR"/>
        </a:p>
      </dgm:t>
    </dgm:pt>
    <dgm:pt modelId="{D2A1CDB4-D2ED-4E52-AFE0-362E7408A5F7}">
      <dgm:prSet phldrT="[Texte]" custT="1"/>
      <dgm:spPr/>
      <dgm:t>
        <a:bodyPr/>
        <a:lstStyle/>
        <a:p>
          <a:r>
            <a:rPr lang="fr-FR" sz="1800" dirty="0"/>
            <a:t>Justifier de 2 ans de vie commune ou d’un lien affectif étroit de 2 ans</a:t>
          </a:r>
        </a:p>
      </dgm:t>
    </dgm:pt>
    <dgm:pt modelId="{4DABD632-A096-44E0-80B6-E367E37BA67C}" type="parTrans" cxnId="{719D037A-1641-41AA-BF51-2F071C06CB06}">
      <dgm:prSet/>
      <dgm:spPr/>
      <dgm:t>
        <a:bodyPr/>
        <a:lstStyle/>
        <a:p>
          <a:endParaRPr lang="fr-FR"/>
        </a:p>
      </dgm:t>
    </dgm:pt>
    <dgm:pt modelId="{1BAB160F-7362-42ED-A294-6A581627CD3A}" type="sibTrans" cxnId="{719D037A-1641-41AA-BF51-2F071C06CB06}">
      <dgm:prSet/>
      <dgm:spPr/>
      <dgm:t>
        <a:bodyPr/>
        <a:lstStyle/>
        <a:p>
          <a:endParaRPr lang="fr-FR"/>
        </a:p>
      </dgm:t>
    </dgm:pt>
    <dgm:pt modelId="{E1F7D3CF-8C01-4ED9-A3BB-7174E4A4B562}">
      <dgm:prSet phldrT="[Texte]" custT="1"/>
      <dgm:spPr/>
      <dgm:t>
        <a:bodyPr/>
        <a:lstStyle/>
        <a:p>
          <a:r>
            <a:rPr lang="fr-FR" sz="1800" dirty="0"/>
            <a:t>Des tissus : épiderme, moelle osseuse, placenta et tête fémorale</a:t>
          </a:r>
        </a:p>
      </dgm:t>
    </dgm:pt>
    <dgm:pt modelId="{7EDA7619-F62B-4979-AFC1-BAF535589995}" type="parTrans" cxnId="{6BF6B679-2304-4292-A0F0-288C33A9E42D}">
      <dgm:prSet/>
      <dgm:spPr/>
      <dgm:t>
        <a:bodyPr/>
        <a:lstStyle/>
        <a:p>
          <a:endParaRPr lang="fr-FR"/>
        </a:p>
      </dgm:t>
    </dgm:pt>
    <dgm:pt modelId="{62306216-A414-49BE-BD95-3463637B062A}" type="sibTrans" cxnId="{6BF6B679-2304-4292-A0F0-288C33A9E42D}">
      <dgm:prSet/>
      <dgm:spPr/>
      <dgm:t>
        <a:bodyPr/>
        <a:lstStyle/>
        <a:p>
          <a:endParaRPr lang="fr-FR"/>
        </a:p>
      </dgm:t>
    </dgm:pt>
    <dgm:pt modelId="{0A5FCA66-6494-4F50-947E-1C91ADB52D11}">
      <dgm:prSet phldrT="[Texte]" custT="1"/>
      <dgm:spPr/>
      <dgm:t>
        <a:bodyPr/>
        <a:lstStyle/>
        <a:p>
          <a:endParaRPr lang="fr-FR" sz="2000" dirty="0"/>
        </a:p>
      </dgm:t>
    </dgm:pt>
    <dgm:pt modelId="{C7C368A6-0B26-4E4C-A8EA-08BD742C38A8}" type="parTrans" cxnId="{0AF1EE45-DD11-412E-8BFC-9B0967A6D962}">
      <dgm:prSet/>
      <dgm:spPr/>
      <dgm:t>
        <a:bodyPr/>
        <a:lstStyle/>
        <a:p>
          <a:endParaRPr lang="fr-FR"/>
        </a:p>
      </dgm:t>
    </dgm:pt>
    <dgm:pt modelId="{DBD53ED4-6F52-41F7-8FEB-AF1EC76E6F37}" type="sibTrans" cxnId="{0AF1EE45-DD11-412E-8BFC-9B0967A6D962}">
      <dgm:prSet/>
      <dgm:spPr/>
      <dgm:t>
        <a:bodyPr/>
        <a:lstStyle/>
        <a:p>
          <a:endParaRPr lang="fr-FR"/>
        </a:p>
      </dgm:t>
    </dgm:pt>
    <dgm:pt modelId="{88DBA374-ADF6-4C29-A9C3-029CCDC0B69E}">
      <dgm:prSet phldrT="[Texte]" custT="1"/>
      <dgm:spPr/>
      <dgm:t>
        <a:bodyPr/>
        <a:lstStyle/>
        <a:p>
          <a:r>
            <a:rPr lang="fr-FR" sz="1800" dirty="0"/>
            <a:t>Le sang</a:t>
          </a:r>
        </a:p>
      </dgm:t>
    </dgm:pt>
    <dgm:pt modelId="{AE9DD75A-9473-4F30-B9F6-83826C794AED}" type="parTrans" cxnId="{9DFC561D-052A-4979-8889-F958C9F18E7F}">
      <dgm:prSet/>
      <dgm:spPr/>
      <dgm:t>
        <a:bodyPr/>
        <a:lstStyle/>
        <a:p>
          <a:endParaRPr lang="fr-FR"/>
        </a:p>
      </dgm:t>
    </dgm:pt>
    <dgm:pt modelId="{80B22F16-1210-480E-9D1B-6512777D7084}" type="sibTrans" cxnId="{9DFC561D-052A-4979-8889-F958C9F18E7F}">
      <dgm:prSet/>
      <dgm:spPr/>
      <dgm:t>
        <a:bodyPr/>
        <a:lstStyle/>
        <a:p>
          <a:endParaRPr lang="fr-FR"/>
        </a:p>
      </dgm:t>
    </dgm:pt>
    <dgm:pt modelId="{6447B6FB-A6CC-49D8-A3D0-96BB619300A2}" type="pres">
      <dgm:prSet presAssocID="{8D25DD80-9417-47DE-94B3-451BC3479A75}" presName="Name0" presStyleCnt="0">
        <dgm:presLayoutVars>
          <dgm:dir/>
          <dgm:animLvl val="lvl"/>
          <dgm:resizeHandles/>
        </dgm:presLayoutVars>
      </dgm:prSet>
      <dgm:spPr/>
    </dgm:pt>
    <dgm:pt modelId="{8B08FEA4-2F59-44C6-9040-96E698F6C43A}" type="pres">
      <dgm:prSet presAssocID="{75DB8B9E-9668-47F6-B8C1-09AED618B6BA}" presName="linNode" presStyleCnt="0"/>
      <dgm:spPr/>
    </dgm:pt>
    <dgm:pt modelId="{15DCE88F-C331-462E-A7C5-254A136DA43E}" type="pres">
      <dgm:prSet presAssocID="{75DB8B9E-9668-47F6-B8C1-09AED618B6BA}" presName="parentShp" presStyleLbl="node1" presStyleIdx="0" presStyleCnt="2">
        <dgm:presLayoutVars>
          <dgm:bulletEnabled val="1"/>
        </dgm:presLayoutVars>
      </dgm:prSet>
      <dgm:spPr/>
    </dgm:pt>
    <dgm:pt modelId="{C15330C1-14EC-493C-87A9-FAFE8925AAE7}" type="pres">
      <dgm:prSet presAssocID="{75DB8B9E-9668-47F6-B8C1-09AED618B6BA}" presName="childShp" presStyleLbl="bgAccFollowNode1" presStyleIdx="0" presStyleCnt="2" custLinFactNeighborX="-1365" custLinFactNeighborY="-3198">
        <dgm:presLayoutVars>
          <dgm:bulletEnabled val="1"/>
        </dgm:presLayoutVars>
      </dgm:prSet>
      <dgm:spPr/>
    </dgm:pt>
    <dgm:pt modelId="{9AC956A7-E50B-49F0-9D5E-922197513880}" type="pres">
      <dgm:prSet presAssocID="{5F19F910-60A9-43A1-B527-E4BF36E626E0}" presName="spacing" presStyleCnt="0"/>
      <dgm:spPr/>
    </dgm:pt>
    <dgm:pt modelId="{51AE1A2B-0B6B-4046-9330-63480291BF84}" type="pres">
      <dgm:prSet presAssocID="{A597D095-030D-4569-A614-43C5E662C84A}" presName="linNode" presStyleCnt="0"/>
      <dgm:spPr/>
    </dgm:pt>
    <dgm:pt modelId="{8325CEE2-B8DF-4DA5-BC1D-29EA7C880EEB}" type="pres">
      <dgm:prSet presAssocID="{A597D095-030D-4569-A614-43C5E662C84A}" presName="parentShp" presStyleLbl="node1" presStyleIdx="1" presStyleCnt="2" custLinFactNeighborX="-513" custLinFactNeighborY="-344">
        <dgm:presLayoutVars>
          <dgm:bulletEnabled val="1"/>
        </dgm:presLayoutVars>
      </dgm:prSet>
      <dgm:spPr/>
    </dgm:pt>
    <dgm:pt modelId="{FAB4FDA2-4F3B-4BE7-86AF-913C26C7495D}" type="pres">
      <dgm:prSet presAssocID="{A597D095-030D-4569-A614-43C5E662C84A}" presName="childShp" presStyleLbl="bgAccFollowNode1" presStyleIdx="1" presStyleCnt="2">
        <dgm:presLayoutVars>
          <dgm:bulletEnabled val="1"/>
        </dgm:presLayoutVars>
      </dgm:prSet>
      <dgm:spPr/>
    </dgm:pt>
  </dgm:ptLst>
  <dgm:cxnLst>
    <dgm:cxn modelId="{9DFC561D-052A-4979-8889-F958C9F18E7F}" srcId="{75DB8B9E-9668-47F6-B8C1-09AED618B6BA}" destId="{88DBA374-ADF6-4C29-A9C3-029CCDC0B69E}" srcOrd="3" destOrd="0" parTransId="{AE9DD75A-9473-4F30-B9F6-83826C794AED}" sibTransId="{80B22F16-1210-480E-9D1B-6512777D7084}"/>
    <dgm:cxn modelId="{85E79D36-5D09-447E-8A15-47CA6AC4146D}" type="presOf" srcId="{4F996F28-5714-4D25-AE71-39D446793568}" destId="{FAB4FDA2-4F3B-4BE7-86AF-913C26C7495D}" srcOrd="0" destOrd="0" presId="urn:microsoft.com/office/officeart/2005/8/layout/vList6"/>
    <dgm:cxn modelId="{E7EC5D3A-1B63-4FED-93EB-13AB98B3255A}" type="presOf" srcId="{8D25DD80-9417-47DE-94B3-451BC3479A75}" destId="{6447B6FB-A6CC-49D8-A3D0-96BB619300A2}" srcOrd="0" destOrd="0" presId="urn:microsoft.com/office/officeart/2005/8/layout/vList6"/>
    <dgm:cxn modelId="{42BC735B-C05C-4000-98EE-2C3C71F8564E}" srcId="{75DB8B9E-9668-47F6-B8C1-09AED618B6BA}" destId="{8E42A2ED-0540-4C81-84B7-D0C188A135E8}" srcOrd="1" destOrd="0" parTransId="{7A56BE5A-E9B7-4A58-B71C-DE5B08476F0F}" sibTransId="{E9781A5A-37A9-4C97-964C-5C52A556331E}"/>
    <dgm:cxn modelId="{0AF1EE45-DD11-412E-8BFC-9B0967A6D962}" srcId="{75DB8B9E-9668-47F6-B8C1-09AED618B6BA}" destId="{0A5FCA66-6494-4F50-947E-1C91ADB52D11}" srcOrd="4" destOrd="0" parTransId="{C7C368A6-0B26-4E4C-A8EA-08BD742C38A8}" sibTransId="{DBD53ED4-6F52-41F7-8FEB-AF1EC76E6F37}"/>
    <dgm:cxn modelId="{4A0FA946-4A3C-4A27-A048-633492CC5B56}" srcId="{A597D095-030D-4569-A614-43C5E662C84A}" destId="{4F996F28-5714-4D25-AE71-39D446793568}" srcOrd="0" destOrd="0" parTransId="{CC29F34B-A68F-4525-80B2-C523383677F3}" sibTransId="{BB53B5D2-E40B-4C84-BE5A-517EFE2B70D7}"/>
    <dgm:cxn modelId="{0748094E-A524-49D5-8ABC-5D469D570C79}" type="presOf" srcId="{88DBA374-ADF6-4C29-A9C3-029CCDC0B69E}" destId="{C15330C1-14EC-493C-87A9-FAFE8925AAE7}" srcOrd="0" destOrd="3" presId="urn:microsoft.com/office/officeart/2005/8/layout/vList6"/>
    <dgm:cxn modelId="{6F4C1C4F-371E-42F4-A4C7-83A46A740028}" type="presOf" srcId="{75DB8B9E-9668-47F6-B8C1-09AED618B6BA}" destId="{15DCE88F-C331-462E-A7C5-254A136DA43E}" srcOrd="0" destOrd="0" presId="urn:microsoft.com/office/officeart/2005/8/layout/vList6"/>
    <dgm:cxn modelId="{BE222B59-2EE1-45E1-8347-4F54DC8CA068}" type="presOf" srcId="{A597D095-030D-4569-A614-43C5E662C84A}" destId="{8325CEE2-B8DF-4DA5-BC1D-29EA7C880EEB}" srcOrd="0" destOrd="0" presId="urn:microsoft.com/office/officeart/2005/8/layout/vList6"/>
    <dgm:cxn modelId="{6BF6B679-2304-4292-A0F0-288C33A9E42D}" srcId="{75DB8B9E-9668-47F6-B8C1-09AED618B6BA}" destId="{E1F7D3CF-8C01-4ED9-A3BB-7174E4A4B562}" srcOrd="2" destOrd="0" parTransId="{7EDA7619-F62B-4979-AFC1-BAF535589995}" sibTransId="{62306216-A414-49BE-BD95-3463637B062A}"/>
    <dgm:cxn modelId="{719D037A-1641-41AA-BF51-2F071C06CB06}" srcId="{A597D095-030D-4569-A614-43C5E662C84A}" destId="{D2A1CDB4-D2ED-4E52-AFE0-362E7408A5F7}" srcOrd="1" destOrd="0" parTransId="{4DABD632-A096-44E0-80B6-E367E37BA67C}" sibTransId="{1BAB160F-7362-42ED-A294-6A581627CD3A}"/>
    <dgm:cxn modelId="{AD47867E-6A18-4B16-BBB8-11D5D8CF7F47}" type="presOf" srcId="{D2CCE596-325D-4A1C-AC54-7E2B819F5445}" destId="{C15330C1-14EC-493C-87A9-FAFE8925AAE7}" srcOrd="0" destOrd="0" presId="urn:microsoft.com/office/officeart/2005/8/layout/vList6"/>
    <dgm:cxn modelId="{91A4B982-E1F2-49AF-A028-F95BEF8626E9}" type="presOf" srcId="{0A5FCA66-6494-4F50-947E-1C91ADB52D11}" destId="{C15330C1-14EC-493C-87A9-FAFE8925AAE7}" srcOrd="0" destOrd="4" presId="urn:microsoft.com/office/officeart/2005/8/layout/vList6"/>
    <dgm:cxn modelId="{471AEBA5-7E87-46FF-926F-44700E14CDEC}" type="presOf" srcId="{E1F7D3CF-8C01-4ED9-A3BB-7174E4A4B562}" destId="{C15330C1-14EC-493C-87A9-FAFE8925AAE7}" srcOrd="0" destOrd="2" presId="urn:microsoft.com/office/officeart/2005/8/layout/vList6"/>
    <dgm:cxn modelId="{A84684AB-29F9-4704-B5D1-F295D2E11C32}" type="presOf" srcId="{D2A1CDB4-D2ED-4E52-AFE0-362E7408A5F7}" destId="{FAB4FDA2-4F3B-4BE7-86AF-913C26C7495D}" srcOrd="0" destOrd="1" presId="urn:microsoft.com/office/officeart/2005/8/layout/vList6"/>
    <dgm:cxn modelId="{F89E94BD-B687-4139-94C1-BA19E483BFB3}" srcId="{75DB8B9E-9668-47F6-B8C1-09AED618B6BA}" destId="{D2CCE596-325D-4A1C-AC54-7E2B819F5445}" srcOrd="0" destOrd="0" parTransId="{EE912AE3-B7BC-4232-BB63-0E1F78C76FFA}" sibTransId="{DD712821-64C8-4FC8-85E7-2390705234B2}"/>
    <dgm:cxn modelId="{DFCBE0EC-3BB8-4AEF-BFE6-D520B059AD9F}" srcId="{8D25DD80-9417-47DE-94B3-451BC3479A75}" destId="{75DB8B9E-9668-47F6-B8C1-09AED618B6BA}" srcOrd="0" destOrd="0" parTransId="{6A4E26A1-B11F-4A77-8D02-29CA3A8CBBDE}" sibTransId="{5F19F910-60A9-43A1-B527-E4BF36E626E0}"/>
    <dgm:cxn modelId="{301C4EF2-58F6-4786-80C1-1AB91062143A}" srcId="{8D25DD80-9417-47DE-94B3-451BC3479A75}" destId="{A597D095-030D-4569-A614-43C5E662C84A}" srcOrd="1" destOrd="0" parTransId="{E798576F-3A71-4EC1-A837-C86598D54EEC}" sibTransId="{80D25FBB-DE86-4C1E-ABC4-4AEC819955CC}"/>
    <dgm:cxn modelId="{617DC9F8-2C4B-4FDE-A232-2E7CC4CF74B2}" type="presOf" srcId="{8E42A2ED-0540-4C81-84B7-D0C188A135E8}" destId="{C15330C1-14EC-493C-87A9-FAFE8925AAE7}" srcOrd="0" destOrd="1" presId="urn:microsoft.com/office/officeart/2005/8/layout/vList6"/>
    <dgm:cxn modelId="{F484A703-E713-439D-B608-D2E7C4DC9753}" type="presParOf" srcId="{6447B6FB-A6CC-49D8-A3D0-96BB619300A2}" destId="{8B08FEA4-2F59-44C6-9040-96E698F6C43A}" srcOrd="0" destOrd="0" presId="urn:microsoft.com/office/officeart/2005/8/layout/vList6"/>
    <dgm:cxn modelId="{AC3D49BE-E3DB-4B99-8F0F-26A5F341DFC9}" type="presParOf" srcId="{8B08FEA4-2F59-44C6-9040-96E698F6C43A}" destId="{15DCE88F-C331-462E-A7C5-254A136DA43E}" srcOrd="0" destOrd="0" presId="urn:microsoft.com/office/officeart/2005/8/layout/vList6"/>
    <dgm:cxn modelId="{1E528870-3206-4AC9-B02F-C57017692750}" type="presParOf" srcId="{8B08FEA4-2F59-44C6-9040-96E698F6C43A}" destId="{C15330C1-14EC-493C-87A9-FAFE8925AAE7}" srcOrd="1" destOrd="0" presId="urn:microsoft.com/office/officeart/2005/8/layout/vList6"/>
    <dgm:cxn modelId="{62F2A8E1-7FD4-465E-B615-B099F3D8D6DE}" type="presParOf" srcId="{6447B6FB-A6CC-49D8-A3D0-96BB619300A2}" destId="{9AC956A7-E50B-49F0-9D5E-922197513880}" srcOrd="1" destOrd="0" presId="urn:microsoft.com/office/officeart/2005/8/layout/vList6"/>
    <dgm:cxn modelId="{1F336FD2-84E8-4E47-A03C-24A9FDD212D7}" type="presParOf" srcId="{6447B6FB-A6CC-49D8-A3D0-96BB619300A2}" destId="{51AE1A2B-0B6B-4046-9330-63480291BF84}" srcOrd="2" destOrd="0" presId="urn:microsoft.com/office/officeart/2005/8/layout/vList6"/>
    <dgm:cxn modelId="{5D114DED-960C-4206-84BD-C43BADE5F6F6}" type="presParOf" srcId="{51AE1A2B-0B6B-4046-9330-63480291BF84}" destId="{8325CEE2-B8DF-4DA5-BC1D-29EA7C880EEB}" srcOrd="0" destOrd="0" presId="urn:microsoft.com/office/officeart/2005/8/layout/vList6"/>
    <dgm:cxn modelId="{87C7CB53-859F-482D-BA7C-4E09AC5DEB41}" type="presParOf" srcId="{51AE1A2B-0B6B-4046-9330-63480291BF84}" destId="{FAB4FDA2-4F3B-4BE7-86AF-913C26C7495D}"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201494C-A9DC-4894-A398-6597121907A6}"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fr-FR"/>
        </a:p>
      </dgm:t>
    </dgm:pt>
    <dgm:pt modelId="{57997D16-8D7A-4AC2-B7C1-EC9478ABFA7E}">
      <dgm:prSet phldrT="[Texte]"/>
      <dgm:spPr/>
      <dgm:t>
        <a:bodyPr/>
        <a:lstStyle/>
        <a:p>
          <a:r>
            <a:rPr lang="fr-FR" dirty="0"/>
            <a:t>Donneur vivant</a:t>
          </a:r>
        </a:p>
      </dgm:t>
    </dgm:pt>
    <dgm:pt modelId="{1D3D3216-FF98-497B-86D1-35D583466793}" type="parTrans" cxnId="{0840D4DD-FBF2-427C-AFC2-6550F667B94D}">
      <dgm:prSet/>
      <dgm:spPr/>
      <dgm:t>
        <a:bodyPr/>
        <a:lstStyle/>
        <a:p>
          <a:endParaRPr lang="fr-FR"/>
        </a:p>
      </dgm:t>
    </dgm:pt>
    <dgm:pt modelId="{EACC616C-FDBA-454D-98FE-18F2BF9130F3}" type="sibTrans" cxnId="{0840D4DD-FBF2-427C-AFC2-6550F667B94D}">
      <dgm:prSet/>
      <dgm:spPr/>
      <dgm:t>
        <a:bodyPr/>
        <a:lstStyle/>
        <a:p>
          <a:endParaRPr lang="fr-FR"/>
        </a:p>
      </dgm:t>
    </dgm:pt>
    <dgm:pt modelId="{05B97C67-40CE-4724-B039-2A6556A29320}">
      <dgm:prSet phldrT="[Texte]"/>
      <dgm:spPr/>
      <dgm:t>
        <a:bodyPr/>
        <a:lstStyle/>
        <a:p>
          <a:r>
            <a:rPr lang="fr-FR" dirty="0"/>
            <a:t>2 équipes et 2 salles</a:t>
          </a:r>
        </a:p>
      </dgm:t>
    </dgm:pt>
    <dgm:pt modelId="{0877F50F-191E-40EE-8134-D90B927E94E1}" type="parTrans" cxnId="{7197EBF7-80F1-4E79-9485-EB65AF8B0AFA}">
      <dgm:prSet/>
      <dgm:spPr/>
      <dgm:t>
        <a:bodyPr/>
        <a:lstStyle/>
        <a:p>
          <a:endParaRPr lang="fr-FR"/>
        </a:p>
      </dgm:t>
    </dgm:pt>
    <dgm:pt modelId="{0F3760B5-7F3C-49F3-BB7A-DCE0AC48EA6D}" type="sibTrans" cxnId="{7197EBF7-80F1-4E79-9485-EB65AF8B0AFA}">
      <dgm:prSet/>
      <dgm:spPr/>
      <dgm:t>
        <a:bodyPr/>
        <a:lstStyle/>
        <a:p>
          <a:endParaRPr lang="fr-FR"/>
        </a:p>
      </dgm:t>
    </dgm:pt>
    <dgm:pt modelId="{28033C90-7A1A-426F-A457-76559BF7F928}">
      <dgm:prSet phldrT="[Texte]"/>
      <dgm:spPr/>
      <dgm:t>
        <a:bodyPr/>
        <a:lstStyle/>
        <a:p>
          <a:r>
            <a:rPr lang="fr-FR" dirty="0"/>
            <a:t>Taux de réussite élevé</a:t>
          </a:r>
        </a:p>
      </dgm:t>
    </dgm:pt>
    <dgm:pt modelId="{D1D0AE97-61AB-40FC-8F13-1A2FA67E405A}" type="parTrans" cxnId="{CBD9CA99-CB73-48DB-A013-C040B5442C0A}">
      <dgm:prSet/>
      <dgm:spPr/>
      <dgm:t>
        <a:bodyPr/>
        <a:lstStyle/>
        <a:p>
          <a:endParaRPr lang="fr-FR"/>
        </a:p>
      </dgm:t>
    </dgm:pt>
    <dgm:pt modelId="{E1E7805C-7EC2-4B88-AE4F-06F2941CCBB2}" type="sibTrans" cxnId="{CBD9CA99-CB73-48DB-A013-C040B5442C0A}">
      <dgm:prSet/>
      <dgm:spPr/>
      <dgm:t>
        <a:bodyPr/>
        <a:lstStyle/>
        <a:p>
          <a:endParaRPr lang="fr-FR"/>
        </a:p>
      </dgm:t>
    </dgm:pt>
    <dgm:pt modelId="{4DA3ADD3-2193-4DE7-8B5D-A14C935717DE}">
      <dgm:prSet phldrT="[Texte]"/>
      <dgm:spPr/>
      <dgm:t>
        <a:bodyPr/>
        <a:lstStyle/>
        <a:p>
          <a:r>
            <a:rPr lang="fr-FR" dirty="0"/>
            <a:t>Greffe dès l’explantation</a:t>
          </a:r>
        </a:p>
      </dgm:t>
    </dgm:pt>
    <dgm:pt modelId="{60D5C97C-9CCE-4971-94B1-F834D1A37581}" type="parTrans" cxnId="{F37454D0-AB53-4176-ACBD-26A4D9F5282C}">
      <dgm:prSet/>
      <dgm:spPr/>
      <dgm:t>
        <a:bodyPr/>
        <a:lstStyle/>
        <a:p>
          <a:endParaRPr lang="fr-FR"/>
        </a:p>
      </dgm:t>
    </dgm:pt>
    <dgm:pt modelId="{6BFB6432-7468-409C-B029-AB2704804E9D}" type="sibTrans" cxnId="{F37454D0-AB53-4176-ACBD-26A4D9F5282C}">
      <dgm:prSet/>
      <dgm:spPr/>
      <dgm:t>
        <a:bodyPr/>
        <a:lstStyle/>
        <a:p>
          <a:endParaRPr lang="fr-FR"/>
        </a:p>
      </dgm:t>
    </dgm:pt>
    <dgm:pt modelId="{9A5096B0-A3FA-4137-9698-7E4D8B546ED9}">
      <dgm:prSet phldrT="[Texte]"/>
      <dgm:spPr/>
      <dgm:t>
        <a:bodyPr/>
        <a:lstStyle/>
        <a:p>
          <a:r>
            <a:rPr lang="fr-FR" dirty="0"/>
            <a:t>Donneur en bonne santé qui reste en bonne santé</a:t>
          </a:r>
        </a:p>
      </dgm:t>
    </dgm:pt>
    <dgm:pt modelId="{DFDBD02C-0882-4179-A9CE-B52E2C6460AC}" type="parTrans" cxnId="{76104158-E815-4F9B-A11E-1FF72186872D}">
      <dgm:prSet/>
      <dgm:spPr/>
      <dgm:t>
        <a:bodyPr/>
        <a:lstStyle/>
        <a:p>
          <a:endParaRPr lang="fr-FR"/>
        </a:p>
      </dgm:t>
    </dgm:pt>
    <dgm:pt modelId="{F016B4EB-B689-4379-ACFA-8954DDF841EF}" type="sibTrans" cxnId="{76104158-E815-4F9B-A11E-1FF72186872D}">
      <dgm:prSet/>
      <dgm:spPr/>
      <dgm:t>
        <a:bodyPr/>
        <a:lstStyle/>
        <a:p>
          <a:endParaRPr lang="fr-FR"/>
        </a:p>
      </dgm:t>
    </dgm:pt>
    <dgm:pt modelId="{14C38C1E-52E4-4F3C-AB00-E85FAD865052}" type="pres">
      <dgm:prSet presAssocID="{6201494C-A9DC-4894-A398-6597121907A6}" presName="composite" presStyleCnt="0">
        <dgm:presLayoutVars>
          <dgm:chMax val="1"/>
          <dgm:dir/>
          <dgm:resizeHandles val="exact"/>
        </dgm:presLayoutVars>
      </dgm:prSet>
      <dgm:spPr/>
    </dgm:pt>
    <dgm:pt modelId="{06F2C870-A62F-44CA-89AD-9F6BA6B37DC5}" type="pres">
      <dgm:prSet presAssocID="{6201494C-A9DC-4894-A398-6597121907A6}" presName="radial" presStyleCnt="0">
        <dgm:presLayoutVars>
          <dgm:animLvl val="ctr"/>
        </dgm:presLayoutVars>
      </dgm:prSet>
      <dgm:spPr/>
    </dgm:pt>
    <dgm:pt modelId="{16725A23-B818-419F-9B8E-F1B6D8265C57}" type="pres">
      <dgm:prSet presAssocID="{57997D16-8D7A-4AC2-B7C1-EC9478ABFA7E}" presName="centerShape" presStyleLbl="vennNode1" presStyleIdx="0" presStyleCnt="5" custLinFactNeighborY="-249"/>
      <dgm:spPr/>
    </dgm:pt>
    <dgm:pt modelId="{67587652-A0D6-4D37-9C4A-306F462D3A72}" type="pres">
      <dgm:prSet presAssocID="{05B97C67-40CE-4724-B039-2A6556A29320}" presName="node" presStyleLbl="vennNode1" presStyleIdx="1" presStyleCnt="5">
        <dgm:presLayoutVars>
          <dgm:bulletEnabled val="1"/>
        </dgm:presLayoutVars>
      </dgm:prSet>
      <dgm:spPr/>
    </dgm:pt>
    <dgm:pt modelId="{11BEF209-CBE0-4145-89BE-DEA27E5D3282}" type="pres">
      <dgm:prSet presAssocID="{28033C90-7A1A-426F-A457-76559BF7F928}" presName="node" presStyleLbl="vennNode1" presStyleIdx="2" presStyleCnt="5">
        <dgm:presLayoutVars>
          <dgm:bulletEnabled val="1"/>
        </dgm:presLayoutVars>
      </dgm:prSet>
      <dgm:spPr/>
    </dgm:pt>
    <dgm:pt modelId="{C20FE4D4-53A3-49A9-A0D8-12128C0267DF}" type="pres">
      <dgm:prSet presAssocID="{4DA3ADD3-2193-4DE7-8B5D-A14C935717DE}" presName="node" presStyleLbl="vennNode1" presStyleIdx="3" presStyleCnt="5">
        <dgm:presLayoutVars>
          <dgm:bulletEnabled val="1"/>
        </dgm:presLayoutVars>
      </dgm:prSet>
      <dgm:spPr/>
    </dgm:pt>
    <dgm:pt modelId="{B384E8BF-B6D4-453B-9122-7A7CAE39C820}" type="pres">
      <dgm:prSet presAssocID="{9A5096B0-A3FA-4137-9698-7E4D8B546ED9}" presName="node" presStyleLbl="vennNode1" presStyleIdx="4" presStyleCnt="5">
        <dgm:presLayoutVars>
          <dgm:bulletEnabled val="1"/>
        </dgm:presLayoutVars>
      </dgm:prSet>
      <dgm:spPr/>
    </dgm:pt>
  </dgm:ptLst>
  <dgm:cxnLst>
    <dgm:cxn modelId="{49091843-A8C9-4D24-BDFC-08B597731C71}" type="presOf" srcId="{9A5096B0-A3FA-4137-9698-7E4D8B546ED9}" destId="{B384E8BF-B6D4-453B-9122-7A7CAE39C820}" srcOrd="0" destOrd="0" presId="urn:microsoft.com/office/officeart/2005/8/layout/radial3"/>
    <dgm:cxn modelId="{9929D745-3984-4993-B7A5-A0DAAAB992C2}" type="presOf" srcId="{57997D16-8D7A-4AC2-B7C1-EC9478ABFA7E}" destId="{16725A23-B818-419F-9B8E-F1B6D8265C57}" srcOrd="0" destOrd="0" presId="urn:microsoft.com/office/officeart/2005/8/layout/radial3"/>
    <dgm:cxn modelId="{5FF1BF4C-B154-44EC-AB71-99333D290D59}" type="presOf" srcId="{05B97C67-40CE-4724-B039-2A6556A29320}" destId="{67587652-A0D6-4D37-9C4A-306F462D3A72}" srcOrd="0" destOrd="0" presId="urn:microsoft.com/office/officeart/2005/8/layout/radial3"/>
    <dgm:cxn modelId="{76104158-E815-4F9B-A11E-1FF72186872D}" srcId="{57997D16-8D7A-4AC2-B7C1-EC9478ABFA7E}" destId="{9A5096B0-A3FA-4137-9698-7E4D8B546ED9}" srcOrd="3" destOrd="0" parTransId="{DFDBD02C-0882-4179-A9CE-B52E2C6460AC}" sibTransId="{F016B4EB-B689-4379-ACFA-8954DDF841EF}"/>
    <dgm:cxn modelId="{0DE01482-27B7-4A38-90B6-0D30D6DC9859}" type="presOf" srcId="{28033C90-7A1A-426F-A457-76559BF7F928}" destId="{11BEF209-CBE0-4145-89BE-DEA27E5D3282}" srcOrd="0" destOrd="0" presId="urn:microsoft.com/office/officeart/2005/8/layout/radial3"/>
    <dgm:cxn modelId="{CBD9CA99-CB73-48DB-A013-C040B5442C0A}" srcId="{57997D16-8D7A-4AC2-B7C1-EC9478ABFA7E}" destId="{28033C90-7A1A-426F-A457-76559BF7F928}" srcOrd="1" destOrd="0" parTransId="{D1D0AE97-61AB-40FC-8F13-1A2FA67E405A}" sibTransId="{E1E7805C-7EC2-4B88-AE4F-06F2941CCBB2}"/>
    <dgm:cxn modelId="{F37454D0-AB53-4176-ACBD-26A4D9F5282C}" srcId="{57997D16-8D7A-4AC2-B7C1-EC9478ABFA7E}" destId="{4DA3ADD3-2193-4DE7-8B5D-A14C935717DE}" srcOrd="2" destOrd="0" parTransId="{60D5C97C-9CCE-4971-94B1-F834D1A37581}" sibTransId="{6BFB6432-7468-409C-B029-AB2704804E9D}"/>
    <dgm:cxn modelId="{52EF19D2-2546-4BB6-97A1-9321CEC4A57B}" type="presOf" srcId="{6201494C-A9DC-4894-A398-6597121907A6}" destId="{14C38C1E-52E4-4F3C-AB00-E85FAD865052}" srcOrd="0" destOrd="0" presId="urn:microsoft.com/office/officeart/2005/8/layout/radial3"/>
    <dgm:cxn modelId="{0840D4DD-FBF2-427C-AFC2-6550F667B94D}" srcId="{6201494C-A9DC-4894-A398-6597121907A6}" destId="{57997D16-8D7A-4AC2-B7C1-EC9478ABFA7E}" srcOrd="0" destOrd="0" parTransId="{1D3D3216-FF98-497B-86D1-35D583466793}" sibTransId="{EACC616C-FDBA-454D-98FE-18F2BF9130F3}"/>
    <dgm:cxn modelId="{7197EBF7-80F1-4E79-9485-EB65AF8B0AFA}" srcId="{57997D16-8D7A-4AC2-B7C1-EC9478ABFA7E}" destId="{05B97C67-40CE-4724-B039-2A6556A29320}" srcOrd="0" destOrd="0" parTransId="{0877F50F-191E-40EE-8134-D90B927E94E1}" sibTransId="{0F3760B5-7F3C-49F3-BB7A-DCE0AC48EA6D}"/>
    <dgm:cxn modelId="{CEFDA0FE-2BFD-4830-8FDB-B02B5A475A32}" type="presOf" srcId="{4DA3ADD3-2193-4DE7-8B5D-A14C935717DE}" destId="{C20FE4D4-53A3-49A9-A0D8-12128C0267DF}" srcOrd="0" destOrd="0" presId="urn:microsoft.com/office/officeart/2005/8/layout/radial3"/>
    <dgm:cxn modelId="{F534CF0D-F976-4E0C-BD20-E3292B0DB16A}" type="presParOf" srcId="{14C38C1E-52E4-4F3C-AB00-E85FAD865052}" destId="{06F2C870-A62F-44CA-89AD-9F6BA6B37DC5}" srcOrd="0" destOrd="0" presId="urn:microsoft.com/office/officeart/2005/8/layout/radial3"/>
    <dgm:cxn modelId="{429108D0-DE5F-4BF6-B237-6527C66EDD52}" type="presParOf" srcId="{06F2C870-A62F-44CA-89AD-9F6BA6B37DC5}" destId="{16725A23-B818-419F-9B8E-F1B6D8265C57}" srcOrd="0" destOrd="0" presId="urn:microsoft.com/office/officeart/2005/8/layout/radial3"/>
    <dgm:cxn modelId="{1D35746F-03ED-49F3-866F-61519EB1D8FC}" type="presParOf" srcId="{06F2C870-A62F-44CA-89AD-9F6BA6B37DC5}" destId="{67587652-A0D6-4D37-9C4A-306F462D3A72}" srcOrd="1" destOrd="0" presId="urn:microsoft.com/office/officeart/2005/8/layout/radial3"/>
    <dgm:cxn modelId="{3BD68E67-EA8F-4B4C-B4C7-81A2038C6EA1}" type="presParOf" srcId="{06F2C870-A62F-44CA-89AD-9F6BA6B37DC5}" destId="{11BEF209-CBE0-4145-89BE-DEA27E5D3282}" srcOrd="2" destOrd="0" presId="urn:microsoft.com/office/officeart/2005/8/layout/radial3"/>
    <dgm:cxn modelId="{76C84CBF-CF34-49BC-9F41-EE26086A2FE6}" type="presParOf" srcId="{06F2C870-A62F-44CA-89AD-9F6BA6B37DC5}" destId="{C20FE4D4-53A3-49A9-A0D8-12128C0267DF}" srcOrd="3" destOrd="0" presId="urn:microsoft.com/office/officeart/2005/8/layout/radial3"/>
    <dgm:cxn modelId="{8EA8A3AC-9C6B-4F3F-922D-AE25357833E6}" type="presParOf" srcId="{06F2C870-A62F-44CA-89AD-9F6BA6B37DC5}" destId="{B384E8BF-B6D4-453B-9122-7A7CAE39C820}" srcOrd="4"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0DD2F54-51B5-4E94-B720-AD53287905BA}" type="doc">
      <dgm:prSet loTypeId="urn:microsoft.com/office/officeart/2005/8/layout/venn3" loCatId="relationship" qsTypeId="urn:microsoft.com/office/officeart/2005/8/quickstyle/simple1" qsCatId="simple" csTypeId="urn:microsoft.com/office/officeart/2005/8/colors/accent1_2" csCatId="accent1" phldr="1"/>
      <dgm:spPr/>
      <dgm:t>
        <a:bodyPr/>
        <a:lstStyle/>
        <a:p>
          <a:endParaRPr lang="fr-FR"/>
        </a:p>
      </dgm:t>
    </dgm:pt>
    <dgm:pt modelId="{71082AF4-2A97-465E-8CB9-2E5DECE6E99D}">
      <dgm:prSet phldrT="[Texte]" custT="1"/>
      <dgm:spPr/>
      <dgm:t>
        <a:bodyPr/>
        <a:lstStyle/>
        <a:p>
          <a:r>
            <a:rPr lang="fr-FR" sz="1200" dirty="0"/>
            <a:t>M1</a:t>
          </a:r>
        </a:p>
        <a:p>
          <a:r>
            <a:rPr lang="fr-FR" sz="1200" dirty="0"/>
            <a:t>Les personnes qui font un arrêt sans prise en charge médicale et déclarés décédés à la prise en charge</a:t>
          </a:r>
        </a:p>
      </dgm:t>
    </dgm:pt>
    <dgm:pt modelId="{A852F22A-690D-494F-BB0A-1E19D9BD3DAB}" type="parTrans" cxnId="{78905943-A017-4274-8182-D6711D9AC323}">
      <dgm:prSet/>
      <dgm:spPr/>
      <dgm:t>
        <a:bodyPr/>
        <a:lstStyle/>
        <a:p>
          <a:endParaRPr lang="fr-FR"/>
        </a:p>
      </dgm:t>
    </dgm:pt>
    <dgm:pt modelId="{0F88C051-5D23-4DFC-A4B3-D104D072C324}" type="sibTrans" cxnId="{78905943-A017-4274-8182-D6711D9AC323}">
      <dgm:prSet/>
      <dgm:spPr/>
      <dgm:t>
        <a:bodyPr/>
        <a:lstStyle/>
        <a:p>
          <a:endParaRPr lang="fr-FR"/>
        </a:p>
      </dgm:t>
    </dgm:pt>
    <dgm:pt modelId="{51D87D71-A9E9-4560-B528-1B430B53F740}">
      <dgm:prSet phldrT="[Texte]" custT="1"/>
      <dgm:spPr/>
      <dgm:t>
        <a:bodyPr/>
        <a:lstStyle/>
        <a:p>
          <a:r>
            <a:rPr lang="fr-FR" sz="1200" dirty="0"/>
            <a:t>M2</a:t>
          </a:r>
        </a:p>
        <a:p>
          <a:r>
            <a:rPr lang="fr-FR" sz="1200" dirty="0"/>
            <a:t>Les personnes qui font un arrêt cardiaque en présence de secours qualifiés mais dont la réanimation ne permettra pas une récupération hémodynamique</a:t>
          </a:r>
        </a:p>
      </dgm:t>
    </dgm:pt>
    <dgm:pt modelId="{41CCC1DB-8F33-4958-A36A-F09DD4EE3E2D}" type="parTrans" cxnId="{9F93DE0E-7CC1-4C4A-AA6E-199A6D729BE0}">
      <dgm:prSet/>
      <dgm:spPr/>
      <dgm:t>
        <a:bodyPr/>
        <a:lstStyle/>
        <a:p>
          <a:endParaRPr lang="fr-FR"/>
        </a:p>
      </dgm:t>
    </dgm:pt>
    <dgm:pt modelId="{F943CFC1-F070-44EA-BF25-9F6D9C523D2F}" type="sibTrans" cxnId="{9F93DE0E-7CC1-4C4A-AA6E-199A6D729BE0}">
      <dgm:prSet/>
      <dgm:spPr/>
      <dgm:t>
        <a:bodyPr/>
        <a:lstStyle/>
        <a:p>
          <a:endParaRPr lang="fr-FR"/>
        </a:p>
      </dgm:t>
    </dgm:pt>
    <dgm:pt modelId="{95FFE9B3-5207-44AE-8F37-758B264F56F2}">
      <dgm:prSet phldrT="[Texte]" custT="1"/>
      <dgm:spPr/>
      <dgm:t>
        <a:bodyPr/>
        <a:lstStyle/>
        <a:p>
          <a:r>
            <a:rPr lang="fr-FR" sz="1200" dirty="0"/>
            <a:t>M3</a:t>
          </a:r>
        </a:p>
        <a:p>
          <a:r>
            <a:rPr lang="fr-FR" sz="1200" dirty="0"/>
            <a:t>Les personnes hospitalisées pour lesquelles une décision d’un arrêt de traitement est prise en raison de leur pronostic</a:t>
          </a:r>
        </a:p>
      </dgm:t>
    </dgm:pt>
    <dgm:pt modelId="{797E95EC-806D-4130-BCF4-9641A64D6029}" type="parTrans" cxnId="{046545E7-C316-4A78-83BF-9D18FED37E4B}">
      <dgm:prSet/>
      <dgm:spPr/>
      <dgm:t>
        <a:bodyPr/>
        <a:lstStyle/>
        <a:p>
          <a:endParaRPr lang="fr-FR"/>
        </a:p>
      </dgm:t>
    </dgm:pt>
    <dgm:pt modelId="{AE49CF98-F09B-4950-87A0-3AE7FBD9CCEB}" type="sibTrans" cxnId="{046545E7-C316-4A78-83BF-9D18FED37E4B}">
      <dgm:prSet/>
      <dgm:spPr/>
      <dgm:t>
        <a:bodyPr/>
        <a:lstStyle/>
        <a:p>
          <a:endParaRPr lang="fr-FR"/>
        </a:p>
      </dgm:t>
    </dgm:pt>
    <dgm:pt modelId="{5876B06B-2091-428F-8010-C42B3FFDA81D}">
      <dgm:prSet phldrT="[Texte]" custT="1"/>
      <dgm:spPr/>
      <dgm:t>
        <a:bodyPr/>
        <a:lstStyle/>
        <a:p>
          <a:r>
            <a:rPr lang="fr-FR" sz="1200" dirty="0"/>
            <a:t>M4</a:t>
          </a:r>
        </a:p>
        <a:p>
          <a:r>
            <a:rPr lang="fr-FR" sz="1200" dirty="0"/>
            <a:t>Les personnes décédées en mort encéphalique qui font un arrêt cardiaque irréversible au cours de la prise en charge de réanimation</a:t>
          </a:r>
        </a:p>
      </dgm:t>
    </dgm:pt>
    <dgm:pt modelId="{BC1FDEC0-6791-4FFD-B09A-05F522E87BB5}" type="parTrans" cxnId="{A84A5095-22D1-4466-866D-5E1A97BDD274}">
      <dgm:prSet/>
      <dgm:spPr/>
      <dgm:t>
        <a:bodyPr/>
        <a:lstStyle/>
        <a:p>
          <a:endParaRPr lang="fr-FR"/>
        </a:p>
      </dgm:t>
    </dgm:pt>
    <dgm:pt modelId="{8CAF740F-414B-43E0-B052-A2DC7F6A0DE1}" type="sibTrans" cxnId="{A84A5095-22D1-4466-866D-5E1A97BDD274}">
      <dgm:prSet/>
      <dgm:spPr/>
      <dgm:t>
        <a:bodyPr/>
        <a:lstStyle/>
        <a:p>
          <a:endParaRPr lang="fr-FR"/>
        </a:p>
      </dgm:t>
    </dgm:pt>
    <dgm:pt modelId="{019D0A24-A9E8-45DB-99F1-BA3E6935535E}" type="pres">
      <dgm:prSet presAssocID="{C0DD2F54-51B5-4E94-B720-AD53287905BA}" presName="Name0" presStyleCnt="0">
        <dgm:presLayoutVars>
          <dgm:dir/>
          <dgm:resizeHandles val="exact"/>
        </dgm:presLayoutVars>
      </dgm:prSet>
      <dgm:spPr/>
    </dgm:pt>
    <dgm:pt modelId="{90297F12-A937-4C2F-80F4-C12E9BC36B8E}" type="pres">
      <dgm:prSet presAssocID="{71082AF4-2A97-465E-8CB9-2E5DECE6E99D}" presName="Name5" presStyleLbl="vennNode1" presStyleIdx="0" presStyleCnt="4" custScaleY="99900" custLinFactNeighborX="4362" custLinFactNeighborY="1327">
        <dgm:presLayoutVars>
          <dgm:bulletEnabled val="1"/>
        </dgm:presLayoutVars>
      </dgm:prSet>
      <dgm:spPr/>
    </dgm:pt>
    <dgm:pt modelId="{9779FD58-B266-4A8A-8A69-78CB9B573C54}" type="pres">
      <dgm:prSet presAssocID="{0F88C051-5D23-4DFC-A4B3-D104D072C324}" presName="space" presStyleCnt="0"/>
      <dgm:spPr/>
    </dgm:pt>
    <dgm:pt modelId="{1A5A6870-B284-4718-A00B-6DDD99C64E48}" type="pres">
      <dgm:prSet presAssocID="{51D87D71-A9E9-4560-B528-1B430B53F740}" presName="Name5" presStyleLbl="vennNode1" presStyleIdx="1" presStyleCnt="4">
        <dgm:presLayoutVars>
          <dgm:bulletEnabled val="1"/>
        </dgm:presLayoutVars>
      </dgm:prSet>
      <dgm:spPr/>
    </dgm:pt>
    <dgm:pt modelId="{62E7AFEC-700F-4AD2-971A-6A3B387FCC24}" type="pres">
      <dgm:prSet presAssocID="{F943CFC1-F070-44EA-BF25-9F6D9C523D2F}" presName="space" presStyleCnt="0"/>
      <dgm:spPr/>
    </dgm:pt>
    <dgm:pt modelId="{834FA0E0-6EFD-42FE-BB4B-BF9888F9AA66}" type="pres">
      <dgm:prSet presAssocID="{95FFE9B3-5207-44AE-8F37-758B264F56F2}" presName="Name5" presStyleLbl="vennNode1" presStyleIdx="2" presStyleCnt="4">
        <dgm:presLayoutVars>
          <dgm:bulletEnabled val="1"/>
        </dgm:presLayoutVars>
      </dgm:prSet>
      <dgm:spPr/>
    </dgm:pt>
    <dgm:pt modelId="{73556B45-8340-4A26-AB73-3B0D3B2C2392}" type="pres">
      <dgm:prSet presAssocID="{AE49CF98-F09B-4950-87A0-3AE7FBD9CCEB}" presName="space" presStyleCnt="0"/>
      <dgm:spPr/>
    </dgm:pt>
    <dgm:pt modelId="{0AA0D062-B5E9-4BDB-93ED-C0A597D6776D}" type="pres">
      <dgm:prSet presAssocID="{5876B06B-2091-428F-8010-C42B3FFDA81D}" presName="Name5" presStyleLbl="vennNode1" presStyleIdx="3" presStyleCnt="4">
        <dgm:presLayoutVars>
          <dgm:bulletEnabled val="1"/>
        </dgm:presLayoutVars>
      </dgm:prSet>
      <dgm:spPr/>
    </dgm:pt>
  </dgm:ptLst>
  <dgm:cxnLst>
    <dgm:cxn modelId="{9F93DE0E-7CC1-4C4A-AA6E-199A6D729BE0}" srcId="{C0DD2F54-51B5-4E94-B720-AD53287905BA}" destId="{51D87D71-A9E9-4560-B528-1B430B53F740}" srcOrd="1" destOrd="0" parTransId="{41CCC1DB-8F33-4958-A36A-F09DD4EE3E2D}" sibTransId="{F943CFC1-F070-44EA-BF25-9F6D9C523D2F}"/>
    <dgm:cxn modelId="{B2F0C724-383F-4714-B394-733FD721F32C}" type="presOf" srcId="{C0DD2F54-51B5-4E94-B720-AD53287905BA}" destId="{019D0A24-A9E8-45DB-99F1-BA3E6935535E}" srcOrd="0" destOrd="0" presId="urn:microsoft.com/office/officeart/2005/8/layout/venn3"/>
    <dgm:cxn modelId="{13369333-75C9-4EF4-ADDD-68AB481A8CAE}" type="presOf" srcId="{5876B06B-2091-428F-8010-C42B3FFDA81D}" destId="{0AA0D062-B5E9-4BDB-93ED-C0A597D6776D}" srcOrd="0" destOrd="0" presId="urn:microsoft.com/office/officeart/2005/8/layout/venn3"/>
    <dgm:cxn modelId="{7C7B295D-BC07-47A5-BA03-5F9A8985E05C}" type="presOf" srcId="{71082AF4-2A97-465E-8CB9-2E5DECE6E99D}" destId="{90297F12-A937-4C2F-80F4-C12E9BC36B8E}" srcOrd="0" destOrd="0" presId="urn:microsoft.com/office/officeart/2005/8/layout/venn3"/>
    <dgm:cxn modelId="{78905943-A017-4274-8182-D6711D9AC323}" srcId="{C0DD2F54-51B5-4E94-B720-AD53287905BA}" destId="{71082AF4-2A97-465E-8CB9-2E5DECE6E99D}" srcOrd="0" destOrd="0" parTransId="{A852F22A-690D-494F-BB0A-1E19D9BD3DAB}" sibTransId="{0F88C051-5D23-4DFC-A4B3-D104D072C324}"/>
    <dgm:cxn modelId="{C01D1549-E582-4C09-AB9D-7A7A7186DC60}" type="presOf" srcId="{51D87D71-A9E9-4560-B528-1B430B53F740}" destId="{1A5A6870-B284-4718-A00B-6DDD99C64E48}" srcOrd="0" destOrd="0" presId="urn:microsoft.com/office/officeart/2005/8/layout/venn3"/>
    <dgm:cxn modelId="{A84A5095-22D1-4466-866D-5E1A97BDD274}" srcId="{C0DD2F54-51B5-4E94-B720-AD53287905BA}" destId="{5876B06B-2091-428F-8010-C42B3FFDA81D}" srcOrd="3" destOrd="0" parTransId="{BC1FDEC0-6791-4FFD-B09A-05F522E87BB5}" sibTransId="{8CAF740F-414B-43E0-B052-A2DC7F6A0DE1}"/>
    <dgm:cxn modelId="{046545E7-C316-4A78-83BF-9D18FED37E4B}" srcId="{C0DD2F54-51B5-4E94-B720-AD53287905BA}" destId="{95FFE9B3-5207-44AE-8F37-758B264F56F2}" srcOrd="2" destOrd="0" parTransId="{797E95EC-806D-4130-BCF4-9641A64D6029}" sibTransId="{AE49CF98-F09B-4950-87A0-3AE7FBD9CCEB}"/>
    <dgm:cxn modelId="{03658DE8-978F-4F0C-99A9-4A88B4CAA5C6}" type="presOf" srcId="{95FFE9B3-5207-44AE-8F37-758B264F56F2}" destId="{834FA0E0-6EFD-42FE-BB4B-BF9888F9AA66}" srcOrd="0" destOrd="0" presId="urn:microsoft.com/office/officeart/2005/8/layout/venn3"/>
    <dgm:cxn modelId="{3B0958EF-44FF-456C-8559-0EADEBE91B6B}" type="presParOf" srcId="{019D0A24-A9E8-45DB-99F1-BA3E6935535E}" destId="{90297F12-A937-4C2F-80F4-C12E9BC36B8E}" srcOrd="0" destOrd="0" presId="urn:microsoft.com/office/officeart/2005/8/layout/venn3"/>
    <dgm:cxn modelId="{E41DD419-B55D-418D-8EF2-D994D32690AE}" type="presParOf" srcId="{019D0A24-A9E8-45DB-99F1-BA3E6935535E}" destId="{9779FD58-B266-4A8A-8A69-78CB9B573C54}" srcOrd="1" destOrd="0" presId="urn:microsoft.com/office/officeart/2005/8/layout/venn3"/>
    <dgm:cxn modelId="{139CDC2E-E016-4BB2-9F47-AE33D738D449}" type="presParOf" srcId="{019D0A24-A9E8-45DB-99F1-BA3E6935535E}" destId="{1A5A6870-B284-4718-A00B-6DDD99C64E48}" srcOrd="2" destOrd="0" presId="urn:microsoft.com/office/officeart/2005/8/layout/venn3"/>
    <dgm:cxn modelId="{F5760F97-209A-451F-A68B-5A69813E0B46}" type="presParOf" srcId="{019D0A24-A9E8-45DB-99F1-BA3E6935535E}" destId="{62E7AFEC-700F-4AD2-971A-6A3B387FCC24}" srcOrd="3" destOrd="0" presId="urn:microsoft.com/office/officeart/2005/8/layout/venn3"/>
    <dgm:cxn modelId="{76B33CE0-EA8A-439F-8BC1-1BE509A07719}" type="presParOf" srcId="{019D0A24-A9E8-45DB-99F1-BA3E6935535E}" destId="{834FA0E0-6EFD-42FE-BB4B-BF9888F9AA66}" srcOrd="4" destOrd="0" presId="urn:microsoft.com/office/officeart/2005/8/layout/venn3"/>
    <dgm:cxn modelId="{B1FC1D88-DFAD-41A9-922D-7AF59C47F7D1}" type="presParOf" srcId="{019D0A24-A9E8-45DB-99F1-BA3E6935535E}" destId="{73556B45-8340-4A26-AB73-3B0D3B2C2392}" srcOrd="5" destOrd="0" presId="urn:microsoft.com/office/officeart/2005/8/layout/venn3"/>
    <dgm:cxn modelId="{3015EC60-625E-4917-9B33-37EA15DD3461}" type="presParOf" srcId="{019D0A24-A9E8-45DB-99F1-BA3E6935535E}" destId="{0AA0D062-B5E9-4BDB-93ED-C0A597D6776D}" srcOrd="6"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93F6727-10B6-4936-B15F-39C9DC18C4C4}"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fr-FR"/>
        </a:p>
      </dgm:t>
    </dgm:pt>
    <dgm:pt modelId="{CC89A6FB-1DA3-402D-BAF7-081046929635}">
      <dgm:prSet phldrT="[Texte]" custT="1"/>
      <dgm:spPr/>
      <dgm:t>
        <a:bodyPr/>
        <a:lstStyle/>
        <a:p>
          <a:r>
            <a:rPr lang="fr-FR" sz="2400" dirty="0"/>
            <a:t>DDACP</a:t>
          </a:r>
        </a:p>
      </dgm:t>
    </dgm:pt>
    <dgm:pt modelId="{A757F0A8-C018-44F9-91B6-223706A3748E}" type="parTrans" cxnId="{1106C969-681D-4F2C-9D0A-FBD374269085}">
      <dgm:prSet/>
      <dgm:spPr/>
      <dgm:t>
        <a:bodyPr/>
        <a:lstStyle/>
        <a:p>
          <a:endParaRPr lang="fr-FR"/>
        </a:p>
      </dgm:t>
    </dgm:pt>
    <dgm:pt modelId="{7220E8F2-8993-40C6-AA0B-258EADEF0FCE}" type="sibTrans" cxnId="{1106C969-681D-4F2C-9D0A-FBD374269085}">
      <dgm:prSet/>
      <dgm:spPr/>
      <dgm:t>
        <a:bodyPr/>
        <a:lstStyle/>
        <a:p>
          <a:endParaRPr lang="fr-FR"/>
        </a:p>
      </dgm:t>
    </dgm:pt>
    <dgm:pt modelId="{3639A61E-1AB7-4712-B5B5-3A0FFAA26926}">
      <dgm:prSet phldrT="[Texte]" custT="1"/>
      <dgm:spPr/>
      <dgm:t>
        <a:bodyPr/>
        <a:lstStyle/>
        <a:p>
          <a:r>
            <a:rPr lang="fr-FR" sz="1600" dirty="0"/>
            <a:t>LIEU : salle de bloc ou salle mortuaire</a:t>
          </a:r>
        </a:p>
      </dgm:t>
    </dgm:pt>
    <dgm:pt modelId="{BDCA780B-F8EE-48B6-B052-22EC5379565B}" type="parTrans" cxnId="{BFE44ABE-9772-4F76-BF7D-22E6BA3E4741}">
      <dgm:prSet/>
      <dgm:spPr/>
      <dgm:t>
        <a:bodyPr/>
        <a:lstStyle/>
        <a:p>
          <a:endParaRPr lang="fr-FR"/>
        </a:p>
      </dgm:t>
    </dgm:pt>
    <dgm:pt modelId="{C17E8C0E-11EE-4318-9486-8DB09EC7EC67}" type="sibTrans" cxnId="{BFE44ABE-9772-4F76-BF7D-22E6BA3E4741}">
      <dgm:prSet/>
      <dgm:spPr/>
      <dgm:t>
        <a:bodyPr/>
        <a:lstStyle/>
        <a:p>
          <a:endParaRPr lang="fr-FR"/>
        </a:p>
      </dgm:t>
    </dgm:pt>
    <dgm:pt modelId="{7A46AF70-4DD3-425F-8C94-4E9251DCCA7F}">
      <dgm:prSet phldrT="[Texte]" custT="1"/>
      <dgm:spPr/>
      <dgm:t>
        <a:bodyPr/>
        <a:lstStyle/>
        <a:p>
          <a:r>
            <a:rPr lang="fr-FR" sz="1600" dirty="0"/>
            <a:t>Délai : de 24 à 48h</a:t>
          </a:r>
        </a:p>
      </dgm:t>
    </dgm:pt>
    <dgm:pt modelId="{E1525DF7-2D6C-4544-8D65-275AC1727EB6}" type="parTrans" cxnId="{9E50DE1E-6990-4A20-9AB3-4F9C26CF20AF}">
      <dgm:prSet/>
      <dgm:spPr/>
      <dgm:t>
        <a:bodyPr/>
        <a:lstStyle/>
        <a:p>
          <a:endParaRPr lang="fr-FR"/>
        </a:p>
      </dgm:t>
    </dgm:pt>
    <dgm:pt modelId="{4F8B6F55-43D3-439D-B7D5-3266D4144294}" type="sibTrans" cxnId="{9E50DE1E-6990-4A20-9AB3-4F9C26CF20AF}">
      <dgm:prSet/>
      <dgm:spPr/>
      <dgm:t>
        <a:bodyPr/>
        <a:lstStyle/>
        <a:p>
          <a:endParaRPr lang="fr-FR"/>
        </a:p>
      </dgm:t>
    </dgm:pt>
    <dgm:pt modelId="{3529A5A4-4F92-43FC-BC70-2674F1C1FA8D}">
      <dgm:prSet phldrT="[Texte]" custT="1"/>
      <dgm:spPr/>
      <dgm:t>
        <a:bodyPr/>
        <a:lstStyle/>
        <a:p>
          <a:r>
            <a:rPr lang="fr-FR" sz="1600" dirty="0"/>
            <a:t>Greffe : de plusieurs semaines à plusieurs années</a:t>
          </a:r>
        </a:p>
      </dgm:t>
    </dgm:pt>
    <dgm:pt modelId="{4EBA6BC7-CB3C-41E7-B3A4-216FE3EDEC7C}" type="parTrans" cxnId="{C2BD2731-8591-4EA8-B0C5-E7F07A40B572}">
      <dgm:prSet/>
      <dgm:spPr/>
      <dgm:t>
        <a:bodyPr/>
        <a:lstStyle/>
        <a:p>
          <a:endParaRPr lang="fr-FR"/>
        </a:p>
      </dgm:t>
    </dgm:pt>
    <dgm:pt modelId="{AD5797E7-523E-46CC-BC29-247EF6591F85}" type="sibTrans" cxnId="{C2BD2731-8591-4EA8-B0C5-E7F07A40B572}">
      <dgm:prSet/>
      <dgm:spPr/>
      <dgm:t>
        <a:bodyPr/>
        <a:lstStyle/>
        <a:p>
          <a:endParaRPr lang="fr-FR"/>
        </a:p>
      </dgm:t>
    </dgm:pt>
    <dgm:pt modelId="{C0183313-82EF-47D7-8588-21E812AC82C9}">
      <dgm:prSet phldrT="[Texte]" custT="1"/>
      <dgm:spPr/>
      <dgm:t>
        <a:bodyPr/>
        <a:lstStyle/>
        <a:p>
          <a:r>
            <a:rPr lang="fr-FR" sz="1600" dirty="0"/>
            <a:t>Personnel : ICH et médecin préleveur</a:t>
          </a:r>
        </a:p>
      </dgm:t>
    </dgm:pt>
    <dgm:pt modelId="{48AA324B-5312-4084-917D-F71EA617F9BD}" type="parTrans" cxnId="{55D926DA-C7C2-42DB-9B50-B71956B262DA}">
      <dgm:prSet/>
      <dgm:spPr/>
      <dgm:t>
        <a:bodyPr/>
        <a:lstStyle/>
        <a:p>
          <a:endParaRPr lang="fr-FR"/>
        </a:p>
      </dgm:t>
    </dgm:pt>
    <dgm:pt modelId="{2D4FD9EB-ADFB-4FF8-8FDC-6C7279663B47}" type="sibTrans" cxnId="{55D926DA-C7C2-42DB-9B50-B71956B262DA}">
      <dgm:prSet/>
      <dgm:spPr/>
      <dgm:t>
        <a:bodyPr/>
        <a:lstStyle/>
        <a:p>
          <a:endParaRPr lang="fr-FR"/>
        </a:p>
      </dgm:t>
    </dgm:pt>
    <dgm:pt modelId="{D92CE6C4-6BFB-416D-AB4D-63C4820F03E1}" type="pres">
      <dgm:prSet presAssocID="{393F6727-10B6-4936-B15F-39C9DC18C4C4}" presName="composite" presStyleCnt="0">
        <dgm:presLayoutVars>
          <dgm:chMax val="1"/>
          <dgm:dir/>
          <dgm:resizeHandles val="exact"/>
        </dgm:presLayoutVars>
      </dgm:prSet>
      <dgm:spPr/>
    </dgm:pt>
    <dgm:pt modelId="{091F516F-DF76-4821-ABBE-F10D8249BC6C}" type="pres">
      <dgm:prSet presAssocID="{393F6727-10B6-4936-B15F-39C9DC18C4C4}" presName="radial" presStyleCnt="0">
        <dgm:presLayoutVars>
          <dgm:animLvl val="ctr"/>
        </dgm:presLayoutVars>
      </dgm:prSet>
      <dgm:spPr/>
    </dgm:pt>
    <dgm:pt modelId="{54E842AB-4B9D-4974-B734-AACECC1BEB60}" type="pres">
      <dgm:prSet presAssocID="{CC89A6FB-1DA3-402D-BAF7-081046929635}" presName="centerShape" presStyleLbl="vennNode1" presStyleIdx="0" presStyleCnt="5" custScaleY="66046"/>
      <dgm:spPr/>
    </dgm:pt>
    <dgm:pt modelId="{22BD79FD-8F29-4ED4-B352-396BC20249C7}" type="pres">
      <dgm:prSet presAssocID="{3639A61E-1AB7-4712-B5B5-3A0FFAA26926}" presName="node" presStyleLbl="vennNode1" presStyleIdx="1" presStyleCnt="5" custScaleX="169099" custScaleY="145167">
        <dgm:presLayoutVars>
          <dgm:bulletEnabled val="1"/>
        </dgm:presLayoutVars>
      </dgm:prSet>
      <dgm:spPr/>
    </dgm:pt>
    <dgm:pt modelId="{0F7B3668-C82B-4FD4-B0B2-C3A3AE35A8BE}" type="pres">
      <dgm:prSet presAssocID="{7A46AF70-4DD3-425F-8C94-4E9251DCCA7F}" presName="node" presStyleLbl="vennNode1" presStyleIdx="2" presStyleCnt="5" custScaleX="171826" custScaleY="156500" custRadScaleRad="119158" custRadScaleInc="-1381">
        <dgm:presLayoutVars>
          <dgm:bulletEnabled val="1"/>
        </dgm:presLayoutVars>
      </dgm:prSet>
      <dgm:spPr/>
    </dgm:pt>
    <dgm:pt modelId="{69F7155F-4732-49BB-B6FF-BAF15CF8DA5F}" type="pres">
      <dgm:prSet presAssocID="{3529A5A4-4F92-43FC-BC70-2674F1C1FA8D}" presName="node" presStyleLbl="vennNode1" presStyleIdx="3" presStyleCnt="5" custScaleX="167603" custScaleY="149470" custRadScaleRad="100518" custRadScaleInc="-327">
        <dgm:presLayoutVars>
          <dgm:bulletEnabled val="1"/>
        </dgm:presLayoutVars>
      </dgm:prSet>
      <dgm:spPr/>
    </dgm:pt>
    <dgm:pt modelId="{51386C2D-B3D7-40A7-885C-F05582A03F6E}" type="pres">
      <dgm:prSet presAssocID="{C0183313-82EF-47D7-8588-21E812AC82C9}" presName="node" presStyleLbl="vennNode1" presStyleIdx="4" presStyleCnt="5" custScaleX="174150" custScaleY="148903" custRadScaleRad="120691" custRadScaleInc="-818">
        <dgm:presLayoutVars>
          <dgm:bulletEnabled val="1"/>
        </dgm:presLayoutVars>
      </dgm:prSet>
      <dgm:spPr/>
    </dgm:pt>
  </dgm:ptLst>
  <dgm:cxnLst>
    <dgm:cxn modelId="{9E50DE1E-6990-4A20-9AB3-4F9C26CF20AF}" srcId="{CC89A6FB-1DA3-402D-BAF7-081046929635}" destId="{7A46AF70-4DD3-425F-8C94-4E9251DCCA7F}" srcOrd="1" destOrd="0" parTransId="{E1525DF7-2D6C-4544-8D65-275AC1727EB6}" sibTransId="{4F8B6F55-43D3-439D-B7D5-3266D4144294}"/>
    <dgm:cxn modelId="{C2BD2731-8591-4EA8-B0C5-E7F07A40B572}" srcId="{CC89A6FB-1DA3-402D-BAF7-081046929635}" destId="{3529A5A4-4F92-43FC-BC70-2674F1C1FA8D}" srcOrd="2" destOrd="0" parTransId="{4EBA6BC7-CB3C-41E7-B3A4-216FE3EDEC7C}" sibTransId="{AD5797E7-523E-46CC-BC29-247EF6591F85}"/>
    <dgm:cxn modelId="{25501F5D-FC07-4815-904B-BE49F0E26A42}" type="presOf" srcId="{7A46AF70-4DD3-425F-8C94-4E9251DCCA7F}" destId="{0F7B3668-C82B-4FD4-B0B2-C3A3AE35A8BE}" srcOrd="0" destOrd="0" presId="urn:microsoft.com/office/officeart/2005/8/layout/radial3"/>
    <dgm:cxn modelId="{1106C969-681D-4F2C-9D0A-FBD374269085}" srcId="{393F6727-10B6-4936-B15F-39C9DC18C4C4}" destId="{CC89A6FB-1DA3-402D-BAF7-081046929635}" srcOrd="0" destOrd="0" parTransId="{A757F0A8-C018-44F9-91B6-223706A3748E}" sibTransId="{7220E8F2-8993-40C6-AA0B-258EADEF0FCE}"/>
    <dgm:cxn modelId="{8661A881-E35F-4CF2-9C73-4CB16C4EAE6D}" type="presOf" srcId="{3639A61E-1AB7-4712-B5B5-3A0FFAA26926}" destId="{22BD79FD-8F29-4ED4-B352-396BC20249C7}" srcOrd="0" destOrd="0" presId="urn:microsoft.com/office/officeart/2005/8/layout/radial3"/>
    <dgm:cxn modelId="{E5225E87-1F24-41C7-91A6-30254BD48FEA}" type="presOf" srcId="{C0183313-82EF-47D7-8588-21E812AC82C9}" destId="{51386C2D-B3D7-40A7-885C-F05582A03F6E}" srcOrd="0" destOrd="0" presId="urn:microsoft.com/office/officeart/2005/8/layout/radial3"/>
    <dgm:cxn modelId="{BFE44ABE-9772-4F76-BF7D-22E6BA3E4741}" srcId="{CC89A6FB-1DA3-402D-BAF7-081046929635}" destId="{3639A61E-1AB7-4712-B5B5-3A0FFAA26926}" srcOrd="0" destOrd="0" parTransId="{BDCA780B-F8EE-48B6-B052-22EC5379565B}" sibTransId="{C17E8C0E-11EE-4318-9486-8DB09EC7EC67}"/>
    <dgm:cxn modelId="{A8E4DAD0-C76F-46AF-AEC6-655D8ACD4AFA}" type="presOf" srcId="{CC89A6FB-1DA3-402D-BAF7-081046929635}" destId="{54E842AB-4B9D-4974-B734-AACECC1BEB60}" srcOrd="0" destOrd="0" presId="urn:microsoft.com/office/officeart/2005/8/layout/radial3"/>
    <dgm:cxn modelId="{55D926DA-C7C2-42DB-9B50-B71956B262DA}" srcId="{CC89A6FB-1DA3-402D-BAF7-081046929635}" destId="{C0183313-82EF-47D7-8588-21E812AC82C9}" srcOrd="3" destOrd="0" parTransId="{48AA324B-5312-4084-917D-F71EA617F9BD}" sibTransId="{2D4FD9EB-ADFB-4FF8-8FDC-6C7279663B47}"/>
    <dgm:cxn modelId="{10E84FE4-486E-4A28-80F6-7548C10BCD82}" type="presOf" srcId="{3529A5A4-4F92-43FC-BC70-2674F1C1FA8D}" destId="{69F7155F-4732-49BB-B6FF-BAF15CF8DA5F}" srcOrd="0" destOrd="0" presId="urn:microsoft.com/office/officeart/2005/8/layout/radial3"/>
    <dgm:cxn modelId="{6B31E6FF-9EA9-4D73-8C4D-9F988120A54C}" type="presOf" srcId="{393F6727-10B6-4936-B15F-39C9DC18C4C4}" destId="{D92CE6C4-6BFB-416D-AB4D-63C4820F03E1}" srcOrd="0" destOrd="0" presId="urn:microsoft.com/office/officeart/2005/8/layout/radial3"/>
    <dgm:cxn modelId="{3FEDBD5C-9168-4044-9C75-FF7B1D17CF1A}" type="presParOf" srcId="{D92CE6C4-6BFB-416D-AB4D-63C4820F03E1}" destId="{091F516F-DF76-4821-ABBE-F10D8249BC6C}" srcOrd="0" destOrd="0" presId="urn:microsoft.com/office/officeart/2005/8/layout/radial3"/>
    <dgm:cxn modelId="{BCD109FF-2A83-47B9-A2DC-F64C7664FA2A}" type="presParOf" srcId="{091F516F-DF76-4821-ABBE-F10D8249BC6C}" destId="{54E842AB-4B9D-4974-B734-AACECC1BEB60}" srcOrd="0" destOrd="0" presId="urn:microsoft.com/office/officeart/2005/8/layout/radial3"/>
    <dgm:cxn modelId="{08F2794D-F7AD-4633-A5E1-875733EA6EDA}" type="presParOf" srcId="{091F516F-DF76-4821-ABBE-F10D8249BC6C}" destId="{22BD79FD-8F29-4ED4-B352-396BC20249C7}" srcOrd="1" destOrd="0" presId="urn:microsoft.com/office/officeart/2005/8/layout/radial3"/>
    <dgm:cxn modelId="{55EC3C68-4342-4B41-8014-1E558E785D80}" type="presParOf" srcId="{091F516F-DF76-4821-ABBE-F10D8249BC6C}" destId="{0F7B3668-C82B-4FD4-B0B2-C3A3AE35A8BE}" srcOrd="2" destOrd="0" presId="urn:microsoft.com/office/officeart/2005/8/layout/radial3"/>
    <dgm:cxn modelId="{A58FA44B-B204-450F-ABDF-30F5D34E4FA6}" type="presParOf" srcId="{091F516F-DF76-4821-ABBE-F10D8249BC6C}" destId="{69F7155F-4732-49BB-B6FF-BAF15CF8DA5F}" srcOrd="3" destOrd="0" presId="urn:microsoft.com/office/officeart/2005/8/layout/radial3"/>
    <dgm:cxn modelId="{127EAA75-37C8-45E5-ABB2-0C9AE9A1145B}" type="presParOf" srcId="{091F516F-DF76-4821-ABBE-F10D8249BC6C}" destId="{51386C2D-B3D7-40A7-885C-F05582A03F6E}" srcOrd="4"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A27B448-A687-4F27-892D-20069FFAF759}"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fr-FR"/>
        </a:p>
      </dgm:t>
    </dgm:pt>
    <dgm:pt modelId="{8E986BAC-ECB8-434C-93C9-810831DD1CF9}">
      <dgm:prSet phldrT="[Texte]"/>
      <dgm:spPr/>
      <dgm:t>
        <a:bodyPr/>
        <a:lstStyle/>
        <a:p>
          <a:r>
            <a:rPr lang="fr-FR" dirty="0"/>
            <a:t>Atteinte cérébrale diffuse</a:t>
          </a:r>
        </a:p>
      </dgm:t>
    </dgm:pt>
    <dgm:pt modelId="{9DC6E522-AB0A-4A3B-A659-1565444990B1}" type="parTrans" cxnId="{7F54B44D-AA41-434F-80BF-0CD551183896}">
      <dgm:prSet/>
      <dgm:spPr/>
      <dgm:t>
        <a:bodyPr/>
        <a:lstStyle/>
        <a:p>
          <a:endParaRPr lang="fr-FR"/>
        </a:p>
      </dgm:t>
    </dgm:pt>
    <dgm:pt modelId="{A5CF570C-B1F1-4EC6-AAEC-14CB53A67B1C}" type="sibTrans" cxnId="{7F54B44D-AA41-434F-80BF-0CD551183896}">
      <dgm:prSet/>
      <dgm:spPr/>
      <dgm:t>
        <a:bodyPr/>
        <a:lstStyle/>
        <a:p>
          <a:endParaRPr lang="fr-FR"/>
        </a:p>
      </dgm:t>
    </dgm:pt>
    <dgm:pt modelId="{A3D3444A-E2F8-4A03-937D-3C0D82165458}">
      <dgm:prSet phldrT="[Texte]"/>
      <dgm:spPr/>
      <dgm:t>
        <a:bodyPr/>
        <a:lstStyle/>
        <a:p>
          <a:r>
            <a:rPr lang="fr-FR" dirty="0"/>
            <a:t>Pression intracrânienne supérieure à la pression artérielle</a:t>
          </a:r>
        </a:p>
      </dgm:t>
    </dgm:pt>
    <dgm:pt modelId="{3A17814B-8A72-4684-9823-7408EBB1C3F5}" type="parTrans" cxnId="{C63793D7-A0B6-4F88-BE08-C4E1E853AFCD}">
      <dgm:prSet/>
      <dgm:spPr/>
      <dgm:t>
        <a:bodyPr/>
        <a:lstStyle/>
        <a:p>
          <a:endParaRPr lang="fr-FR"/>
        </a:p>
      </dgm:t>
    </dgm:pt>
    <dgm:pt modelId="{2DF60D07-7E69-4ECA-8445-F0D1E66FC45B}" type="sibTrans" cxnId="{C63793D7-A0B6-4F88-BE08-C4E1E853AFCD}">
      <dgm:prSet/>
      <dgm:spPr/>
      <dgm:t>
        <a:bodyPr/>
        <a:lstStyle/>
        <a:p>
          <a:endParaRPr lang="fr-FR"/>
        </a:p>
      </dgm:t>
    </dgm:pt>
    <dgm:pt modelId="{7886B078-AD69-4802-BC1F-F5DAF654BD44}">
      <dgm:prSet phldrT="[Texte]"/>
      <dgm:spPr/>
      <dgm:t>
        <a:bodyPr/>
        <a:lstStyle/>
        <a:p>
          <a:r>
            <a:rPr lang="fr-FR" dirty="0"/>
            <a:t>Disparition des fonctions cérébrales</a:t>
          </a:r>
        </a:p>
      </dgm:t>
    </dgm:pt>
    <dgm:pt modelId="{7E1B3654-F950-4C9B-B6CF-87ABBD09D191}" type="parTrans" cxnId="{7CE9096D-6146-4E06-9A12-F2C1925CEB51}">
      <dgm:prSet/>
      <dgm:spPr/>
      <dgm:t>
        <a:bodyPr/>
        <a:lstStyle/>
        <a:p>
          <a:endParaRPr lang="fr-FR"/>
        </a:p>
      </dgm:t>
    </dgm:pt>
    <dgm:pt modelId="{A8374736-F002-4768-BA20-F25C67618961}" type="sibTrans" cxnId="{7CE9096D-6146-4E06-9A12-F2C1925CEB51}">
      <dgm:prSet/>
      <dgm:spPr/>
      <dgm:t>
        <a:bodyPr/>
        <a:lstStyle/>
        <a:p>
          <a:endParaRPr lang="fr-FR"/>
        </a:p>
      </dgm:t>
    </dgm:pt>
    <dgm:pt modelId="{9F7E5102-4BC4-4663-B32E-63EB95002702}">
      <dgm:prSet phldrT="[Texte]"/>
      <dgm:spPr/>
      <dgm:t>
        <a:bodyPr/>
        <a:lstStyle/>
        <a:p>
          <a:r>
            <a:rPr lang="fr-FR" dirty="0"/>
            <a:t>Augmentation du volume intracrânien</a:t>
          </a:r>
        </a:p>
      </dgm:t>
    </dgm:pt>
    <dgm:pt modelId="{F0972B0D-D6CC-4F5A-BB4E-9897BF48FF93}" type="parTrans" cxnId="{7428572F-8152-425E-814F-029FB6A42963}">
      <dgm:prSet/>
      <dgm:spPr/>
      <dgm:t>
        <a:bodyPr/>
        <a:lstStyle/>
        <a:p>
          <a:endParaRPr lang="fr-FR"/>
        </a:p>
      </dgm:t>
    </dgm:pt>
    <dgm:pt modelId="{2AEB071C-B65D-429E-981B-77E2C7ACEAD7}" type="sibTrans" cxnId="{7428572F-8152-425E-814F-029FB6A42963}">
      <dgm:prSet/>
      <dgm:spPr/>
      <dgm:t>
        <a:bodyPr/>
        <a:lstStyle/>
        <a:p>
          <a:endParaRPr lang="fr-FR"/>
        </a:p>
      </dgm:t>
    </dgm:pt>
    <dgm:pt modelId="{B2F49BE1-3094-4A42-A409-8E13350FBE31}">
      <dgm:prSet phldrT="[Texte]"/>
      <dgm:spPr/>
      <dgm:t>
        <a:bodyPr/>
        <a:lstStyle/>
        <a:p>
          <a:r>
            <a:rPr lang="fr-FR" dirty="0"/>
            <a:t>Disparition des fonctions cérébrales</a:t>
          </a:r>
        </a:p>
      </dgm:t>
    </dgm:pt>
    <dgm:pt modelId="{10E64AC0-8786-4237-8A46-11B889A7DB8E}" type="parTrans" cxnId="{56C73798-87D6-412F-9B91-C9ED9D947645}">
      <dgm:prSet/>
      <dgm:spPr/>
      <dgm:t>
        <a:bodyPr/>
        <a:lstStyle/>
        <a:p>
          <a:endParaRPr lang="fr-FR"/>
        </a:p>
      </dgm:t>
    </dgm:pt>
    <dgm:pt modelId="{F86C7EBB-25BD-4089-8C14-3658D6EC5222}" type="sibTrans" cxnId="{56C73798-87D6-412F-9B91-C9ED9D947645}">
      <dgm:prSet/>
      <dgm:spPr/>
      <dgm:t>
        <a:bodyPr/>
        <a:lstStyle/>
        <a:p>
          <a:endParaRPr lang="fr-FR"/>
        </a:p>
      </dgm:t>
    </dgm:pt>
    <dgm:pt modelId="{8B3E4D97-C5DB-425E-BD50-8C3B6D7B7851}">
      <dgm:prSet phldrT="[Texte]"/>
      <dgm:spPr/>
      <dgm:t>
        <a:bodyPr/>
        <a:lstStyle/>
        <a:p>
          <a:r>
            <a:rPr lang="fr-FR" dirty="0"/>
            <a:t>Destruction totale et irréversible des cellules du cerveau</a:t>
          </a:r>
        </a:p>
      </dgm:t>
    </dgm:pt>
    <dgm:pt modelId="{828CD8A7-7F6E-445B-979F-92E736A9F5BB}" type="parTrans" cxnId="{5297D0E6-5CC8-4447-B10F-BF7DB12C360B}">
      <dgm:prSet/>
      <dgm:spPr/>
      <dgm:t>
        <a:bodyPr/>
        <a:lstStyle/>
        <a:p>
          <a:endParaRPr lang="fr-FR"/>
        </a:p>
      </dgm:t>
    </dgm:pt>
    <dgm:pt modelId="{7D1F7991-2301-440E-9AEF-E994A777F85A}" type="sibTrans" cxnId="{5297D0E6-5CC8-4447-B10F-BF7DB12C360B}">
      <dgm:prSet/>
      <dgm:spPr/>
      <dgm:t>
        <a:bodyPr/>
        <a:lstStyle/>
        <a:p>
          <a:endParaRPr lang="fr-FR"/>
        </a:p>
      </dgm:t>
    </dgm:pt>
    <dgm:pt modelId="{574DD0B0-5F1C-4742-BAFC-695A85E4119C}" type="pres">
      <dgm:prSet presAssocID="{6A27B448-A687-4F27-892D-20069FFAF759}" presName="hierChild1" presStyleCnt="0">
        <dgm:presLayoutVars>
          <dgm:chPref val="1"/>
          <dgm:dir/>
          <dgm:animOne val="branch"/>
          <dgm:animLvl val="lvl"/>
          <dgm:resizeHandles/>
        </dgm:presLayoutVars>
      </dgm:prSet>
      <dgm:spPr/>
    </dgm:pt>
    <dgm:pt modelId="{EF64DD67-E6CA-4BBD-8472-FF5A0365888F}" type="pres">
      <dgm:prSet presAssocID="{8E986BAC-ECB8-434C-93C9-810831DD1CF9}" presName="hierRoot1" presStyleCnt="0"/>
      <dgm:spPr/>
    </dgm:pt>
    <dgm:pt modelId="{7D0F26CD-B7AD-41FF-BAA9-23AB5CD671DF}" type="pres">
      <dgm:prSet presAssocID="{8E986BAC-ECB8-434C-93C9-810831DD1CF9}" presName="composite" presStyleCnt="0"/>
      <dgm:spPr/>
    </dgm:pt>
    <dgm:pt modelId="{83C25516-BB49-4515-89C2-E010EC554466}" type="pres">
      <dgm:prSet presAssocID="{8E986BAC-ECB8-434C-93C9-810831DD1CF9}" presName="background" presStyleLbl="node0" presStyleIdx="0" presStyleCnt="1"/>
      <dgm:spPr/>
    </dgm:pt>
    <dgm:pt modelId="{DBEBE650-0587-4B78-A7CB-CDE9C1B99282}" type="pres">
      <dgm:prSet presAssocID="{8E986BAC-ECB8-434C-93C9-810831DD1CF9}" presName="text" presStyleLbl="fgAcc0" presStyleIdx="0" presStyleCnt="1">
        <dgm:presLayoutVars>
          <dgm:chPref val="3"/>
        </dgm:presLayoutVars>
      </dgm:prSet>
      <dgm:spPr/>
    </dgm:pt>
    <dgm:pt modelId="{D7572A67-3EAF-4FBA-AF34-B7EF9D07CCF7}" type="pres">
      <dgm:prSet presAssocID="{8E986BAC-ECB8-434C-93C9-810831DD1CF9}" presName="hierChild2" presStyleCnt="0"/>
      <dgm:spPr/>
    </dgm:pt>
    <dgm:pt modelId="{D2620C94-AB57-459F-940A-AA47E21C7516}" type="pres">
      <dgm:prSet presAssocID="{3A17814B-8A72-4684-9823-7408EBB1C3F5}" presName="Name10" presStyleLbl="parChTrans1D2" presStyleIdx="0" presStyleCnt="2"/>
      <dgm:spPr/>
    </dgm:pt>
    <dgm:pt modelId="{05D8FB09-F697-44F1-8A6C-374A5707AC03}" type="pres">
      <dgm:prSet presAssocID="{A3D3444A-E2F8-4A03-937D-3C0D82165458}" presName="hierRoot2" presStyleCnt="0"/>
      <dgm:spPr/>
    </dgm:pt>
    <dgm:pt modelId="{1131B832-7947-4951-B5DD-DA2A45E850BB}" type="pres">
      <dgm:prSet presAssocID="{A3D3444A-E2F8-4A03-937D-3C0D82165458}" presName="composite2" presStyleCnt="0"/>
      <dgm:spPr/>
    </dgm:pt>
    <dgm:pt modelId="{FE20B796-7917-4C6C-9844-07B674C0CA86}" type="pres">
      <dgm:prSet presAssocID="{A3D3444A-E2F8-4A03-937D-3C0D82165458}" presName="background2" presStyleLbl="node2" presStyleIdx="0" presStyleCnt="2"/>
      <dgm:spPr/>
    </dgm:pt>
    <dgm:pt modelId="{48BAC077-B819-46C5-86C6-AF86F6E23024}" type="pres">
      <dgm:prSet presAssocID="{A3D3444A-E2F8-4A03-937D-3C0D82165458}" presName="text2" presStyleLbl="fgAcc2" presStyleIdx="0" presStyleCnt="2">
        <dgm:presLayoutVars>
          <dgm:chPref val="3"/>
        </dgm:presLayoutVars>
      </dgm:prSet>
      <dgm:spPr/>
    </dgm:pt>
    <dgm:pt modelId="{D9B9F2CC-ECFA-4688-9686-F826018FA1BE}" type="pres">
      <dgm:prSet presAssocID="{A3D3444A-E2F8-4A03-937D-3C0D82165458}" presName="hierChild3" presStyleCnt="0"/>
      <dgm:spPr/>
    </dgm:pt>
    <dgm:pt modelId="{40BEB3CD-21D5-48E3-ADD0-02FF3EB0570D}" type="pres">
      <dgm:prSet presAssocID="{7E1B3654-F950-4C9B-B6CF-87ABBD09D191}" presName="Name17" presStyleLbl="parChTrans1D3" presStyleIdx="0" presStyleCnt="3"/>
      <dgm:spPr/>
    </dgm:pt>
    <dgm:pt modelId="{D2C6F9D9-C79B-4A56-9540-A4F8E271B24A}" type="pres">
      <dgm:prSet presAssocID="{7886B078-AD69-4802-BC1F-F5DAF654BD44}" presName="hierRoot3" presStyleCnt="0"/>
      <dgm:spPr/>
    </dgm:pt>
    <dgm:pt modelId="{CBFF0E60-5347-4579-AAF1-F86825B2AD63}" type="pres">
      <dgm:prSet presAssocID="{7886B078-AD69-4802-BC1F-F5DAF654BD44}" presName="composite3" presStyleCnt="0"/>
      <dgm:spPr/>
    </dgm:pt>
    <dgm:pt modelId="{38947FA2-BCD7-4B63-A802-26E7AE33C6EB}" type="pres">
      <dgm:prSet presAssocID="{7886B078-AD69-4802-BC1F-F5DAF654BD44}" presName="background3" presStyleLbl="node3" presStyleIdx="0" presStyleCnt="3"/>
      <dgm:spPr/>
    </dgm:pt>
    <dgm:pt modelId="{5084F5E7-E4DA-4625-8FF4-421D2212820F}" type="pres">
      <dgm:prSet presAssocID="{7886B078-AD69-4802-BC1F-F5DAF654BD44}" presName="text3" presStyleLbl="fgAcc3" presStyleIdx="0" presStyleCnt="3">
        <dgm:presLayoutVars>
          <dgm:chPref val="3"/>
        </dgm:presLayoutVars>
      </dgm:prSet>
      <dgm:spPr/>
    </dgm:pt>
    <dgm:pt modelId="{0E84F904-6E1D-457F-884F-08B0E5DE9A5B}" type="pres">
      <dgm:prSet presAssocID="{7886B078-AD69-4802-BC1F-F5DAF654BD44}" presName="hierChild4" presStyleCnt="0"/>
      <dgm:spPr/>
    </dgm:pt>
    <dgm:pt modelId="{0ABFE17C-EA16-4515-815F-131D76EE847D}" type="pres">
      <dgm:prSet presAssocID="{F0972B0D-D6CC-4F5A-BB4E-9897BF48FF93}" presName="Name17" presStyleLbl="parChTrans1D3" presStyleIdx="1" presStyleCnt="3"/>
      <dgm:spPr/>
    </dgm:pt>
    <dgm:pt modelId="{ED2FDB2B-C0F6-4307-B0CB-48949451C24A}" type="pres">
      <dgm:prSet presAssocID="{9F7E5102-4BC4-4663-B32E-63EB95002702}" presName="hierRoot3" presStyleCnt="0"/>
      <dgm:spPr/>
    </dgm:pt>
    <dgm:pt modelId="{6CA17A97-CD9B-4F30-B4D8-CE21F13F4336}" type="pres">
      <dgm:prSet presAssocID="{9F7E5102-4BC4-4663-B32E-63EB95002702}" presName="composite3" presStyleCnt="0"/>
      <dgm:spPr/>
    </dgm:pt>
    <dgm:pt modelId="{EC0FCCA1-BED2-45E0-81EF-C29D3D08A312}" type="pres">
      <dgm:prSet presAssocID="{9F7E5102-4BC4-4663-B32E-63EB95002702}" presName="background3" presStyleLbl="node3" presStyleIdx="1" presStyleCnt="3"/>
      <dgm:spPr/>
    </dgm:pt>
    <dgm:pt modelId="{794E5644-3FB5-4BBA-8C99-2B14DB849136}" type="pres">
      <dgm:prSet presAssocID="{9F7E5102-4BC4-4663-B32E-63EB95002702}" presName="text3" presStyleLbl="fgAcc3" presStyleIdx="1" presStyleCnt="3">
        <dgm:presLayoutVars>
          <dgm:chPref val="3"/>
        </dgm:presLayoutVars>
      </dgm:prSet>
      <dgm:spPr/>
    </dgm:pt>
    <dgm:pt modelId="{C6ABF194-DC8D-4E64-8D5E-0B1B65C6C6D3}" type="pres">
      <dgm:prSet presAssocID="{9F7E5102-4BC4-4663-B32E-63EB95002702}" presName="hierChild4" presStyleCnt="0"/>
      <dgm:spPr/>
    </dgm:pt>
    <dgm:pt modelId="{E2CB8EED-FAD7-4169-94DE-5F24E3894100}" type="pres">
      <dgm:prSet presAssocID="{10E64AC0-8786-4237-8A46-11B889A7DB8E}" presName="Name10" presStyleLbl="parChTrans1D2" presStyleIdx="1" presStyleCnt="2"/>
      <dgm:spPr/>
    </dgm:pt>
    <dgm:pt modelId="{3E093AD2-0DBE-4469-BC07-8461C4DC8A83}" type="pres">
      <dgm:prSet presAssocID="{B2F49BE1-3094-4A42-A409-8E13350FBE31}" presName="hierRoot2" presStyleCnt="0"/>
      <dgm:spPr/>
    </dgm:pt>
    <dgm:pt modelId="{1F51212C-21A7-4A0B-8F71-FC2C941F8C3B}" type="pres">
      <dgm:prSet presAssocID="{B2F49BE1-3094-4A42-A409-8E13350FBE31}" presName="composite2" presStyleCnt="0"/>
      <dgm:spPr/>
    </dgm:pt>
    <dgm:pt modelId="{AC27E1A8-2869-4214-B970-9F1E5DDB5E63}" type="pres">
      <dgm:prSet presAssocID="{B2F49BE1-3094-4A42-A409-8E13350FBE31}" presName="background2" presStyleLbl="node2" presStyleIdx="1" presStyleCnt="2"/>
      <dgm:spPr/>
    </dgm:pt>
    <dgm:pt modelId="{17DB9FD0-9F44-4DD2-8C69-0112AC7C633F}" type="pres">
      <dgm:prSet presAssocID="{B2F49BE1-3094-4A42-A409-8E13350FBE31}" presName="text2" presStyleLbl="fgAcc2" presStyleIdx="1" presStyleCnt="2">
        <dgm:presLayoutVars>
          <dgm:chPref val="3"/>
        </dgm:presLayoutVars>
      </dgm:prSet>
      <dgm:spPr/>
    </dgm:pt>
    <dgm:pt modelId="{07D9BD1F-5E95-45BE-984B-A9F4426785C9}" type="pres">
      <dgm:prSet presAssocID="{B2F49BE1-3094-4A42-A409-8E13350FBE31}" presName="hierChild3" presStyleCnt="0"/>
      <dgm:spPr/>
    </dgm:pt>
    <dgm:pt modelId="{B490409F-9DC6-4F9D-8DFC-D513BC56B08E}" type="pres">
      <dgm:prSet presAssocID="{828CD8A7-7F6E-445B-979F-92E736A9F5BB}" presName="Name17" presStyleLbl="parChTrans1D3" presStyleIdx="2" presStyleCnt="3"/>
      <dgm:spPr/>
    </dgm:pt>
    <dgm:pt modelId="{3BBE6659-EA08-4942-955B-D2EB5F6658AD}" type="pres">
      <dgm:prSet presAssocID="{8B3E4D97-C5DB-425E-BD50-8C3B6D7B7851}" presName="hierRoot3" presStyleCnt="0"/>
      <dgm:spPr/>
    </dgm:pt>
    <dgm:pt modelId="{37228F77-8A50-4D3F-BF8B-FBD07A20A83E}" type="pres">
      <dgm:prSet presAssocID="{8B3E4D97-C5DB-425E-BD50-8C3B6D7B7851}" presName="composite3" presStyleCnt="0"/>
      <dgm:spPr/>
    </dgm:pt>
    <dgm:pt modelId="{1EF32558-8FEE-47C6-998E-7938F9C3C5D2}" type="pres">
      <dgm:prSet presAssocID="{8B3E4D97-C5DB-425E-BD50-8C3B6D7B7851}" presName="background3" presStyleLbl="node3" presStyleIdx="2" presStyleCnt="3"/>
      <dgm:spPr/>
    </dgm:pt>
    <dgm:pt modelId="{CA7BEFF7-D76F-4886-BD73-38BAA855C403}" type="pres">
      <dgm:prSet presAssocID="{8B3E4D97-C5DB-425E-BD50-8C3B6D7B7851}" presName="text3" presStyleLbl="fgAcc3" presStyleIdx="2" presStyleCnt="3">
        <dgm:presLayoutVars>
          <dgm:chPref val="3"/>
        </dgm:presLayoutVars>
      </dgm:prSet>
      <dgm:spPr/>
    </dgm:pt>
    <dgm:pt modelId="{53E58321-6F65-422C-ACB2-148DAFBC6B6E}" type="pres">
      <dgm:prSet presAssocID="{8B3E4D97-C5DB-425E-BD50-8C3B6D7B7851}" presName="hierChild4" presStyleCnt="0"/>
      <dgm:spPr/>
    </dgm:pt>
  </dgm:ptLst>
  <dgm:cxnLst>
    <dgm:cxn modelId="{13B03802-778F-49AB-8F91-76B581925C2F}" type="presOf" srcId="{10E64AC0-8786-4237-8A46-11B889A7DB8E}" destId="{E2CB8EED-FAD7-4169-94DE-5F24E3894100}" srcOrd="0" destOrd="0" presId="urn:microsoft.com/office/officeart/2005/8/layout/hierarchy1"/>
    <dgm:cxn modelId="{9763F927-D7A4-45D1-8B9A-848A02DDFBB0}" type="presOf" srcId="{9F7E5102-4BC4-4663-B32E-63EB95002702}" destId="{794E5644-3FB5-4BBA-8C99-2B14DB849136}" srcOrd="0" destOrd="0" presId="urn:microsoft.com/office/officeart/2005/8/layout/hierarchy1"/>
    <dgm:cxn modelId="{7428572F-8152-425E-814F-029FB6A42963}" srcId="{A3D3444A-E2F8-4A03-937D-3C0D82165458}" destId="{9F7E5102-4BC4-4663-B32E-63EB95002702}" srcOrd="1" destOrd="0" parTransId="{F0972B0D-D6CC-4F5A-BB4E-9897BF48FF93}" sibTransId="{2AEB071C-B65D-429E-981B-77E2C7ACEAD7}"/>
    <dgm:cxn modelId="{4C3F7739-065C-4A90-A8F7-E2A0A347346C}" type="presOf" srcId="{B2F49BE1-3094-4A42-A409-8E13350FBE31}" destId="{17DB9FD0-9F44-4DD2-8C69-0112AC7C633F}" srcOrd="0" destOrd="0" presId="urn:microsoft.com/office/officeart/2005/8/layout/hierarchy1"/>
    <dgm:cxn modelId="{66935B62-C151-49CA-8281-688D9778BE27}" type="presOf" srcId="{8B3E4D97-C5DB-425E-BD50-8C3B6D7B7851}" destId="{CA7BEFF7-D76F-4886-BD73-38BAA855C403}" srcOrd="0" destOrd="0" presId="urn:microsoft.com/office/officeart/2005/8/layout/hierarchy1"/>
    <dgm:cxn modelId="{61813D44-88FF-42AA-9384-A63D4161CF6B}" type="presOf" srcId="{7E1B3654-F950-4C9B-B6CF-87ABBD09D191}" destId="{40BEB3CD-21D5-48E3-ADD0-02FF3EB0570D}" srcOrd="0" destOrd="0" presId="urn:microsoft.com/office/officeart/2005/8/layout/hierarchy1"/>
    <dgm:cxn modelId="{A68F4067-A638-4080-86BD-DAEAEA2F0E25}" type="presOf" srcId="{6A27B448-A687-4F27-892D-20069FFAF759}" destId="{574DD0B0-5F1C-4742-BAFC-695A85E4119C}" srcOrd="0" destOrd="0" presId="urn:microsoft.com/office/officeart/2005/8/layout/hierarchy1"/>
    <dgm:cxn modelId="{7CE9096D-6146-4E06-9A12-F2C1925CEB51}" srcId="{A3D3444A-E2F8-4A03-937D-3C0D82165458}" destId="{7886B078-AD69-4802-BC1F-F5DAF654BD44}" srcOrd="0" destOrd="0" parTransId="{7E1B3654-F950-4C9B-B6CF-87ABBD09D191}" sibTransId="{A8374736-F002-4768-BA20-F25C67618961}"/>
    <dgm:cxn modelId="{7F54B44D-AA41-434F-80BF-0CD551183896}" srcId="{6A27B448-A687-4F27-892D-20069FFAF759}" destId="{8E986BAC-ECB8-434C-93C9-810831DD1CF9}" srcOrd="0" destOrd="0" parTransId="{9DC6E522-AB0A-4A3B-A659-1565444990B1}" sibTransId="{A5CF570C-B1F1-4EC6-AAEC-14CB53A67B1C}"/>
    <dgm:cxn modelId="{F8106F85-93B9-4F61-BEAD-63FF26061B77}" type="presOf" srcId="{F0972B0D-D6CC-4F5A-BB4E-9897BF48FF93}" destId="{0ABFE17C-EA16-4515-815F-131D76EE847D}" srcOrd="0" destOrd="0" presId="urn:microsoft.com/office/officeart/2005/8/layout/hierarchy1"/>
    <dgm:cxn modelId="{548E4F97-47E4-44C2-A66A-43B3E1F1CCBA}" type="presOf" srcId="{8E986BAC-ECB8-434C-93C9-810831DD1CF9}" destId="{DBEBE650-0587-4B78-A7CB-CDE9C1B99282}" srcOrd="0" destOrd="0" presId="urn:microsoft.com/office/officeart/2005/8/layout/hierarchy1"/>
    <dgm:cxn modelId="{56C73798-87D6-412F-9B91-C9ED9D947645}" srcId="{8E986BAC-ECB8-434C-93C9-810831DD1CF9}" destId="{B2F49BE1-3094-4A42-A409-8E13350FBE31}" srcOrd="1" destOrd="0" parTransId="{10E64AC0-8786-4237-8A46-11B889A7DB8E}" sibTransId="{F86C7EBB-25BD-4089-8C14-3658D6EC5222}"/>
    <dgm:cxn modelId="{E6B1FFA1-73BC-4D6F-85BB-6916AF299F6C}" type="presOf" srcId="{A3D3444A-E2F8-4A03-937D-3C0D82165458}" destId="{48BAC077-B819-46C5-86C6-AF86F6E23024}" srcOrd="0" destOrd="0" presId="urn:microsoft.com/office/officeart/2005/8/layout/hierarchy1"/>
    <dgm:cxn modelId="{6E784ECA-1360-4DE4-AFB3-3A58639FA7AB}" type="presOf" srcId="{7886B078-AD69-4802-BC1F-F5DAF654BD44}" destId="{5084F5E7-E4DA-4625-8FF4-421D2212820F}" srcOrd="0" destOrd="0" presId="urn:microsoft.com/office/officeart/2005/8/layout/hierarchy1"/>
    <dgm:cxn modelId="{C63793D7-A0B6-4F88-BE08-C4E1E853AFCD}" srcId="{8E986BAC-ECB8-434C-93C9-810831DD1CF9}" destId="{A3D3444A-E2F8-4A03-937D-3C0D82165458}" srcOrd="0" destOrd="0" parTransId="{3A17814B-8A72-4684-9823-7408EBB1C3F5}" sibTransId="{2DF60D07-7E69-4ECA-8445-F0D1E66FC45B}"/>
    <dgm:cxn modelId="{F2E41AE6-6CD5-4EC4-ACD5-09941AF80FC5}" type="presOf" srcId="{3A17814B-8A72-4684-9823-7408EBB1C3F5}" destId="{D2620C94-AB57-459F-940A-AA47E21C7516}" srcOrd="0" destOrd="0" presId="urn:microsoft.com/office/officeart/2005/8/layout/hierarchy1"/>
    <dgm:cxn modelId="{5297D0E6-5CC8-4447-B10F-BF7DB12C360B}" srcId="{B2F49BE1-3094-4A42-A409-8E13350FBE31}" destId="{8B3E4D97-C5DB-425E-BD50-8C3B6D7B7851}" srcOrd="0" destOrd="0" parTransId="{828CD8A7-7F6E-445B-979F-92E736A9F5BB}" sibTransId="{7D1F7991-2301-440E-9AEF-E994A777F85A}"/>
    <dgm:cxn modelId="{4F6036F1-66CA-461F-9C8E-B0973D0568E0}" type="presOf" srcId="{828CD8A7-7F6E-445B-979F-92E736A9F5BB}" destId="{B490409F-9DC6-4F9D-8DFC-D513BC56B08E}" srcOrd="0" destOrd="0" presId="urn:microsoft.com/office/officeart/2005/8/layout/hierarchy1"/>
    <dgm:cxn modelId="{1E151D4C-C036-4179-AC7F-566A8B75E6AF}" type="presParOf" srcId="{574DD0B0-5F1C-4742-BAFC-695A85E4119C}" destId="{EF64DD67-E6CA-4BBD-8472-FF5A0365888F}" srcOrd="0" destOrd="0" presId="urn:microsoft.com/office/officeart/2005/8/layout/hierarchy1"/>
    <dgm:cxn modelId="{BA1457F3-3538-4900-A94E-CC4736541544}" type="presParOf" srcId="{EF64DD67-E6CA-4BBD-8472-FF5A0365888F}" destId="{7D0F26CD-B7AD-41FF-BAA9-23AB5CD671DF}" srcOrd="0" destOrd="0" presId="urn:microsoft.com/office/officeart/2005/8/layout/hierarchy1"/>
    <dgm:cxn modelId="{561A415A-86E3-427D-A948-CEB81072B258}" type="presParOf" srcId="{7D0F26CD-B7AD-41FF-BAA9-23AB5CD671DF}" destId="{83C25516-BB49-4515-89C2-E010EC554466}" srcOrd="0" destOrd="0" presId="urn:microsoft.com/office/officeart/2005/8/layout/hierarchy1"/>
    <dgm:cxn modelId="{40668873-7199-4CF2-82EF-BD546EC64353}" type="presParOf" srcId="{7D0F26CD-B7AD-41FF-BAA9-23AB5CD671DF}" destId="{DBEBE650-0587-4B78-A7CB-CDE9C1B99282}" srcOrd="1" destOrd="0" presId="urn:microsoft.com/office/officeart/2005/8/layout/hierarchy1"/>
    <dgm:cxn modelId="{B6731B5A-29C2-472D-B149-5A0ADDA18322}" type="presParOf" srcId="{EF64DD67-E6CA-4BBD-8472-FF5A0365888F}" destId="{D7572A67-3EAF-4FBA-AF34-B7EF9D07CCF7}" srcOrd="1" destOrd="0" presId="urn:microsoft.com/office/officeart/2005/8/layout/hierarchy1"/>
    <dgm:cxn modelId="{5D4838D3-1EC6-4AA7-A4D7-C22A6F0C4DC6}" type="presParOf" srcId="{D7572A67-3EAF-4FBA-AF34-B7EF9D07CCF7}" destId="{D2620C94-AB57-459F-940A-AA47E21C7516}" srcOrd="0" destOrd="0" presId="urn:microsoft.com/office/officeart/2005/8/layout/hierarchy1"/>
    <dgm:cxn modelId="{380DEDA0-B61B-4838-A566-EF89E2D4E245}" type="presParOf" srcId="{D7572A67-3EAF-4FBA-AF34-B7EF9D07CCF7}" destId="{05D8FB09-F697-44F1-8A6C-374A5707AC03}" srcOrd="1" destOrd="0" presId="urn:microsoft.com/office/officeart/2005/8/layout/hierarchy1"/>
    <dgm:cxn modelId="{E42331D8-B99B-4E40-827B-68EA1C28617F}" type="presParOf" srcId="{05D8FB09-F697-44F1-8A6C-374A5707AC03}" destId="{1131B832-7947-4951-B5DD-DA2A45E850BB}" srcOrd="0" destOrd="0" presId="urn:microsoft.com/office/officeart/2005/8/layout/hierarchy1"/>
    <dgm:cxn modelId="{CCAB3DED-A2F9-4406-BBA6-80D77A8D6C4D}" type="presParOf" srcId="{1131B832-7947-4951-B5DD-DA2A45E850BB}" destId="{FE20B796-7917-4C6C-9844-07B674C0CA86}" srcOrd="0" destOrd="0" presId="urn:microsoft.com/office/officeart/2005/8/layout/hierarchy1"/>
    <dgm:cxn modelId="{69A78CEE-94CF-4117-B8F3-67AD7AA51488}" type="presParOf" srcId="{1131B832-7947-4951-B5DD-DA2A45E850BB}" destId="{48BAC077-B819-46C5-86C6-AF86F6E23024}" srcOrd="1" destOrd="0" presId="urn:microsoft.com/office/officeart/2005/8/layout/hierarchy1"/>
    <dgm:cxn modelId="{0E08B656-13BB-46D8-8128-B1A8969F94AD}" type="presParOf" srcId="{05D8FB09-F697-44F1-8A6C-374A5707AC03}" destId="{D9B9F2CC-ECFA-4688-9686-F826018FA1BE}" srcOrd="1" destOrd="0" presId="urn:microsoft.com/office/officeart/2005/8/layout/hierarchy1"/>
    <dgm:cxn modelId="{8E619116-2D7A-48F5-80DB-C15BFF42E434}" type="presParOf" srcId="{D9B9F2CC-ECFA-4688-9686-F826018FA1BE}" destId="{40BEB3CD-21D5-48E3-ADD0-02FF3EB0570D}" srcOrd="0" destOrd="0" presId="urn:microsoft.com/office/officeart/2005/8/layout/hierarchy1"/>
    <dgm:cxn modelId="{095D9622-D1BF-47C7-A076-3FACFE49A1E4}" type="presParOf" srcId="{D9B9F2CC-ECFA-4688-9686-F826018FA1BE}" destId="{D2C6F9D9-C79B-4A56-9540-A4F8E271B24A}" srcOrd="1" destOrd="0" presId="urn:microsoft.com/office/officeart/2005/8/layout/hierarchy1"/>
    <dgm:cxn modelId="{CEDE5244-5751-4661-BE69-D30CDAEB937C}" type="presParOf" srcId="{D2C6F9D9-C79B-4A56-9540-A4F8E271B24A}" destId="{CBFF0E60-5347-4579-AAF1-F86825B2AD63}" srcOrd="0" destOrd="0" presId="urn:microsoft.com/office/officeart/2005/8/layout/hierarchy1"/>
    <dgm:cxn modelId="{579F9542-9352-4118-86D0-7DCD15BD48E5}" type="presParOf" srcId="{CBFF0E60-5347-4579-AAF1-F86825B2AD63}" destId="{38947FA2-BCD7-4B63-A802-26E7AE33C6EB}" srcOrd="0" destOrd="0" presId="urn:microsoft.com/office/officeart/2005/8/layout/hierarchy1"/>
    <dgm:cxn modelId="{5EE90170-12C4-413A-A4EA-BA170383E995}" type="presParOf" srcId="{CBFF0E60-5347-4579-AAF1-F86825B2AD63}" destId="{5084F5E7-E4DA-4625-8FF4-421D2212820F}" srcOrd="1" destOrd="0" presId="urn:microsoft.com/office/officeart/2005/8/layout/hierarchy1"/>
    <dgm:cxn modelId="{4C191D4A-E5DC-4253-9C0D-A2689E4E3CCE}" type="presParOf" srcId="{D2C6F9D9-C79B-4A56-9540-A4F8E271B24A}" destId="{0E84F904-6E1D-457F-884F-08B0E5DE9A5B}" srcOrd="1" destOrd="0" presId="urn:microsoft.com/office/officeart/2005/8/layout/hierarchy1"/>
    <dgm:cxn modelId="{587FC816-5DFC-4E6E-9E1A-051A6F45B67D}" type="presParOf" srcId="{D9B9F2CC-ECFA-4688-9686-F826018FA1BE}" destId="{0ABFE17C-EA16-4515-815F-131D76EE847D}" srcOrd="2" destOrd="0" presId="urn:microsoft.com/office/officeart/2005/8/layout/hierarchy1"/>
    <dgm:cxn modelId="{51A9369C-DEC5-4A15-BE58-EF73A4B28C59}" type="presParOf" srcId="{D9B9F2CC-ECFA-4688-9686-F826018FA1BE}" destId="{ED2FDB2B-C0F6-4307-B0CB-48949451C24A}" srcOrd="3" destOrd="0" presId="urn:microsoft.com/office/officeart/2005/8/layout/hierarchy1"/>
    <dgm:cxn modelId="{FF07EF6C-DAA0-4974-AE43-B8CAE4694B6E}" type="presParOf" srcId="{ED2FDB2B-C0F6-4307-B0CB-48949451C24A}" destId="{6CA17A97-CD9B-4F30-B4D8-CE21F13F4336}" srcOrd="0" destOrd="0" presId="urn:microsoft.com/office/officeart/2005/8/layout/hierarchy1"/>
    <dgm:cxn modelId="{E4F6B1F9-8A31-40A8-83BB-7FCFA3CCDDEF}" type="presParOf" srcId="{6CA17A97-CD9B-4F30-B4D8-CE21F13F4336}" destId="{EC0FCCA1-BED2-45E0-81EF-C29D3D08A312}" srcOrd="0" destOrd="0" presId="urn:microsoft.com/office/officeart/2005/8/layout/hierarchy1"/>
    <dgm:cxn modelId="{5D7985E2-8ED9-4075-9E99-59BD5544E8A5}" type="presParOf" srcId="{6CA17A97-CD9B-4F30-B4D8-CE21F13F4336}" destId="{794E5644-3FB5-4BBA-8C99-2B14DB849136}" srcOrd="1" destOrd="0" presId="urn:microsoft.com/office/officeart/2005/8/layout/hierarchy1"/>
    <dgm:cxn modelId="{4E45D017-32BD-4D97-98E7-C5463D037CD1}" type="presParOf" srcId="{ED2FDB2B-C0F6-4307-B0CB-48949451C24A}" destId="{C6ABF194-DC8D-4E64-8D5E-0B1B65C6C6D3}" srcOrd="1" destOrd="0" presId="urn:microsoft.com/office/officeart/2005/8/layout/hierarchy1"/>
    <dgm:cxn modelId="{2EA9C073-981E-4C61-9DF6-C682CDF3CC6B}" type="presParOf" srcId="{D7572A67-3EAF-4FBA-AF34-B7EF9D07CCF7}" destId="{E2CB8EED-FAD7-4169-94DE-5F24E3894100}" srcOrd="2" destOrd="0" presId="urn:microsoft.com/office/officeart/2005/8/layout/hierarchy1"/>
    <dgm:cxn modelId="{3E786F02-1E56-4589-A845-BEABD5C30F47}" type="presParOf" srcId="{D7572A67-3EAF-4FBA-AF34-B7EF9D07CCF7}" destId="{3E093AD2-0DBE-4469-BC07-8461C4DC8A83}" srcOrd="3" destOrd="0" presId="urn:microsoft.com/office/officeart/2005/8/layout/hierarchy1"/>
    <dgm:cxn modelId="{1D7AFF74-7DEA-4C38-81F0-E6720A54D5F1}" type="presParOf" srcId="{3E093AD2-0DBE-4469-BC07-8461C4DC8A83}" destId="{1F51212C-21A7-4A0B-8F71-FC2C941F8C3B}" srcOrd="0" destOrd="0" presId="urn:microsoft.com/office/officeart/2005/8/layout/hierarchy1"/>
    <dgm:cxn modelId="{78877990-F4B9-4155-AE66-C6A81A521913}" type="presParOf" srcId="{1F51212C-21A7-4A0B-8F71-FC2C941F8C3B}" destId="{AC27E1A8-2869-4214-B970-9F1E5DDB5E63}" srcOrd="0" destOrd="0" presId="urn:microsoft.com/office/officeart/2005/8/layout/hierarchy1"/>
    <dgm:cxn modelId="{1846C3EC-3D96-40D3-87DB-7175278D1EE8}" type="presParOf" srcId="{1F51212C-21A7-4A0B-8F71-FC2C941F8C3B}" destId="{17DB9FD0-9F44-4DD2-8C69-0112AC7C633F}" srcOrd="1" destOrd="0" presId="urn:microsoft.com/office/officeart/2005/8/layout/hierarchy1"/>
    <dgm:cxn modelId="{5801DF08-322D-471D-838D-4E03AF53234F}" type="presParOf" srcId="{3E093AD2-0DBE-4469-BC07-8461C4DC8A83}" destId="{07D9BD1F-5E95-45BE-984B-A9F4426785C9}" srcOrd="1" destOrd="0" presId="urn:microsoft.com/office/officeart/2005/8/layout/hierarchy1"/>
    <dgm:cxn modelId="{6B1FC065-F647-4434-B33A-9925FF6931ED}" type="presParOf" srcId="{07D9BD1F-5E95-45BE-984B-A9F4426785C9}" destId="{B490409F-9DC6-4F9D-8DFC-D513BC56B08E}" srcOrd="0" destOrd="0" presId="urn:microsoft.com/office/officeart/2005/8/layout/hierarchy1"/>
    <dgm:cxn modelId="{738C4FC7-938B-4725-B74E-C47A68A0398D}" type="presParOf" srcId="{07D9BD1F-5E95-45BE-984B-A9F4426785C9}" destId="{3BBE6659-EA08-4942-955B-D2EB5F6658AD}" srcOrd="1" destOrd="0" presId="urn:microsoft.com/office/officeart/2005/8/layout/hierarchy1"/>
    <dgm:cxn modelId="{0E8A8DEF-0814-47C5-9C93-723392F481E2}" type="presParOf" srcId="{3BBE6659-EA08-4942-955B-D2EB5F6658AD}" destId="{37228F77-8A50-4D3F-BF8B-FBD07A20A83E}" srcOrd="0" destOrd="0" presId="urn:microsoft.com/office/officeart/2005/8/layout/hierarchy1"/>
    <dgm:cxn modelId="{E25A06E2-5E55-4971-B825-47171492C90D}" type="presParOf" srcId="{37228F77-8A50-4D3F-BF8B-FBD07A20A83E}" destId="{1EF32558-8FEE-47C6-998E-7938F9C3C5D2}" srcOrd="0" destOrd="0" presId="urn:microsoft.com/office/officeart/2005/8/layout/hierarchy1"/>
    <dgm:cxn modelId="{5D560E7E-EC87-445C-9596-FBC129F0501C}" type="presParOf" srcId="{37228F77-8A50-4D3F-BF8B-FBD07A20A83E}" destId="{CA7BEFF7-D76F-4886-BD73-38BAA855C403}" srcOrd="1" destOrd="0" presId="urn:microsoft.com/office/officeart/2005/8/layout/hierarchy1"/>
    <dgm:cxn modelId="{FE3288A9-5E21-4C45-A624-68953448763E}" type="presParOf" srcId="{3BBE6659-EA08-4942-955B-D2EB5F6658AD}" destId="{53E58321-6F65-422C-ACB2-148DAFBC6B6E}"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4B5042F-F947-4F75-9FC8-455BECE32230}" type="doc">
      <dgm:prSet loTypeId="urn:microsoft.com/office/officeart/2005/8/layout/equation1" loCatId="process" qsTypeId="urn:microsoft.com/office/officeart/2005/8/quickstyle/simple1" qsCatId="simple" csTypeId="urn:microsoft.com/office/officeart/2005/8/colors/accent1_2" csCatId="accent1" phldr="1"/>
      <dgm:spPr/>
    </dgm:pt>
    <dgm:pt modelId="{BDC25EC9-CA2A-4BB3-925B-82BF4A06FB18}">
      <dgm:prSet phldrT="[Texte]"/>
      <dgm:spPr/>
      <dgm:t>
        <a:bodyPr/>
        <a:lstStyle/>
        <a:p>
          <a:r>
            <a:rPr lang="fr-FR" dirty="0"/>
            <a:t>Diagnostic clinique</a:t>
          </a:r>
        </a:p>
      </dgm:t>
    </dgm:pt>
    <dgm:pt modelId="{AB67C50D-BA7A-4DEA-9A37-03C5E4C74486}" type="parTrans" cxnId="{7EE1F704-64B5-4394-A414-A6BAC85F24BF}">
      <dgm:prSet/>
      <dgm:spPr/>
      <dgm:t>
        <a:bodyPr/>
        <a:lstStyle/>
        <a:p>
          <a:endParaRPr lang="fr-FR"/>
        </a:p>
      </dgm:t>
    </dgm:pt>
    <dgm:pt modelId="{8D61DB72-F3C5-47CF-A34B-12F19DE31068}" type="sibTrans" cxnId="{7EE1F704-64B5-4394-A414-A6BAC85F24BF}">
      <dgm:prSet/>
      <dgm:spPr/>
      <dgm:t>
        <a:bodyPr/>
        <a:lstStyle/>
        <a:p>
          <a:endParaRPr lang="fr-FR"/>
        </a:p>
      </dgm:t>
    </dgm:pt>
    <dgm:pt modelId="{904FBEB1-DAEA-40C3-93EA-7F14E40E1CA5}">
      <dgm:prSet phldrT="[Texte]"/>
      <dgm:spPr/>
      <dgm:t>
        <a:bodyPr/>
        <a:lstStyle/>
        <a:p>
          <a:r>
            <a:rPr lang="fr-FR" dirty="0"/>
            <a:t>confirmation paraclinique</a:t>
          </a:r>
        </a:p>
      </dgm:t>
    </dgm:pt>
    <dgm:pt modelId="{9CBB94B0-94BB-4127-B10E-D3484A2C4E07}" type="parTrans" cxnId="{E4FF71CF-2AD3-4E81-8014-3F890F9ECF6D}">
      <dgm:prSet/>
      <dgm:spPr/>
      <dgm:t>
        <a:bodyPr/>
        <a:lstStyle/>
        <a:p>
          <a:endParaRPr lang="fr-FR"/>
        </a:p>
      </dgm:t>
    </dgm:pt>
    <dgm:pt modelId="{8868BAD5-1461-439A-9C84-4ED5F9A7ECBE}" type="sibTrans" cxnId="{E4FF71CF-2AD3-4E81-8014-3F890F9ECF6D}">
      <dgm:prSet/>
      <dgm:spPr/>
      <dgm:t>
        <a:bodyPr/>
        <a:lstStyle/>
        <a:p>
          <a:endParaRPr lang="fr-FR"/>
        </a:p>
      </dgm:t>
    </dgm:pt>
    <dgm:pt modelId="{3739E4D2-4134-4A9C-AD3F-2D083F0A29EE}">
      <dgm:prSet phldrT="[Texte]"/>
      <dgm:spPr/>
      <dgm:t>
        <a:bodyPr/>
        <a:lstStyle/>
        <a:p>
          <a:r>
            <a:rPr lang="fr-FR" dirty="0"/>
            <a:t>diagnostic</a:t>
          </a:r>
        </a:p>
      </dgm:t>
    </dgm:pt>
    <dgm:pt modelId="{FA461AD3-A3C1-4379-885F-34D2803DAF3D}" type="parTrans" cxnId="{363E460D-491C-4EB3-AB2B-7058FA02DE1B}">
      <dgm:prSet/>
      <dgm:spPr/>
      <dgm:t>
        <a:bodyPr/>
        <a:lstStyle/>
        <a:p>
          <a:endParaRPr lang="fr-FR"/>
        </a:p>
      </dgm:t>
    </dgm:pt>
    <dgm:pt modelId="{5D9F7C99-BA41-48A2-B1FF-1E389F9D7528}" type="sibTrans" cxnId="{363E460D-491C-4EB3-AB2B-7058FA02DE1B}">
      <dgm:prSet/>
      <dgm:spPr/>
      <dgm:t>
        <a:bodyPr/>
        <a:lstStyle/>
        <a:p>
          <a:endParaRPr lang="fr-FR"/>
        </a:p>
      </dgm:t>
    </dgm:pt>
    <dgm:pt modelId="{16B39D1D-C7D4-4A43-97F1-8629E202114E}" type="pres">
      <dgm:prSet presAssocID="{74B5042F-F947-4F75-9FC8-455BECE32230}" presName="linearFlow" presStyleCnt="0">
        <dgm:presLayoutVars>
          <dgm:dir/>
          <dgm:resizeHandles val="exact"/>
        </dgm:presLayoutVars>
      </dgm:prSet>
      <dgm:spPr/>
    </dgm:pt>
    <dgm:pt modelId="{383EA8F6-D3A0-4371-BCD8-E78AC5B7E514}" type="pres">
      <dgm:prSet presAssocID="{BDC25EC9-CA2A-4BB3-925B-82BF4A06FB18}" presName="node" presStyleLbl="node1" presStyleIdx="0" presStyleCnt="3">
        <dgm:presLayoutVars>
          <dgm:bulletEnabled val="1"/>
        </dgm:presLayoutVars>
      </dgm:prSet>
      <dgm:spPr/>
    </dgm:pt>
    <dgm:pt modelId="{65BE46FB-DF4C-4679-A52D-21ECE88A3A33}" type="pres">
      <dgm:prSet presAssocID="{8D61DB72-F3C5-47CF-A34B-12F19DE31068}" presName="spacerL" presStyleCnt="0"/>
      <dgm:spPr/>
    </dgm:pt>
    <dgm:pt modelId="{F610324F-EDF2-4386-BD01-E6DC57757CC7}" type="pres">
      <dgm:prSet presAssocID="{8D61DB72-F3C5-47CF-A34B-12F19DE31068}" presName="sibTrans" presStyleLbl="sibTrans2D1" presStyleIdx="0" presStyleCnt="2"/>
      <dgm:spPr/>
    </dgm:pt>
    <dgm:pt modelId="{E1A497B3-E081-486F-8292-28635CACFD57}" type="pres">
      <dgm:prSet presAssocID="{8D61DB72-F3C5-47CF-A34B-12F19DE31068}" presName="spacerR" presStyleCnt="0"/>
      <dgm:spPr/>
    </dgm:pt>
    <dgm:pt modelId="{BABB35CA-F566-4354-99DF-DE4A31B58F7D}" type="pres">
      <dgm:prSet presAssocID="{904FBEB1-DAEA-40C3-93EA-7F14E40E1CA5}" presName="node" presStyleLbl="node1" presStyleIdx="1" presStyleCnt="3">
        <dgm:presLayoutVars>
          <dgm:bulletEnabled val="1"/>
        </dgm:presLayoutVars>
      </dgm:prSet>
      <dgm:spPr/>
    </dgm:pt>
    <dgm:pt modelId="{5F99F3B6-8E61-4B23-8ADF-C41D89A7A9A0}" type="pres">
      <dgm:prSet presAssocID="{8868BAD5-1461-439A-9C84-4ED5F9A7ECBE}" presName="spacerL" presStyleCnt="0"/>
      <dgm:spPr/>
    </dgm:pt>
    <dgm:pt modelId="{8732A263-AA5B-442A-A24E-0A0B993567EA}" type="pres">
      <dgm:prSet presAssocID="{8868BAD5-1461-439A-9C84-4ED5F9A7ECBE}" presName="sibTrans" presStyleLbl="sibTrans2D1" presStyleIdx="1" presStyleCnt="2"/>
      <dgm:spPr/>
    </dgm:pt>
    <dgm:pt modelId="{D3047555-97FF-4C73-846D-9A9147309D3D}" type="pres">
      <dgm:prSet presAssocID="{8868BAD5-1461-439A-9C84-4ED5F9A7ECBE}" presName="spacerR" presStyleCnt="0"/>
      <dgm:spPr/>
    </dgm:pt>
    <dgm:pt modelId="{E4E9D378-2310-4DE1-94FA-38D2DFF5F2B5}" type="pres">
      <dgm:prSet presAssocID="{3739E4D2-4134-4A9C-AD3F-2D083F0A29EE}" presName="node" presStyleLbl="node1" presStyleIdx="2" presStyleCnt="3">
        <dgm:presLayoutVars>
          <dgm:bulletEnabled val="1"/>
        </dgm:presLayoutVars>
      </dgm:prSet>
      <dgm:spPr/>
    </dgm:pt>
  </dgm:ptLst>
  <dgm:cxnLst>
    <dgm:cxn modelId="{7EE1F704-64B5-4394-A414-A6BAC85F24BF}" srcId="{74B5042F-F947-4F75-9FC8-455BECE32230}" destId="{BDC25EC9-CA2A-4BB3-925B-82BF4A06FB18}" srcOrd="0" destOrd="0" parTransId="{AB67C50D-BA7A-4DEA-9A37-03C5E4C74486}" sibTransId="{8D61DB72-F3C5-47CF-A34B-12F19DE31068}"/>
    <dgm:cxn modelId="{363E460D-491C-4EB3-AB2B-7058FA02DE1B}" srcId="{74B5042F-F947-4F75-9FC8-455BECE32230}" destId="{3739E4D2-4134-4A9C-AD3F-2D083F0A29EE}" srcOrd="2" destOrd="0" parTransId="{FA461AD3-A3C1-4379-885F-34D2803DAF3D}" sibTransId="{5D9F7C99-BA41-48A2-B1FF-1E389F9D7528}"/>
    <dgm:cxn modelId="{A0471C25-3E1A-4A74-A306-6766525107D1}" type="presOf" srcId="{8D61DB72-F3C5-47CF-A34B-12F19DE31068}" destId="{F610324F-EDF2-4386-BD01-E6DC57757CC7}" srcOrd="0" destOrd="0" presId="urn:microsoft.com/office/officeart/2005/8/layout/equation1"/>
    <dgm:cxn modelId="{717E9A2F-3F72-4E8D-840C-6EEDD93C2DBE}" type="presOf" srcId="{74B5042F-F947-4F75-9FC8-455BECE32230}" destId="{16B39D1D-C7D4-4A43-97F1-8629E202114E}" srcOrd="0" destOrd="0" presId="urn:microsoft.com/office/officeart/2005/8/layout/equation1"/>
    <dgm:cxn modelId="{7BEF4740-1927-4811-A783-6E89FAF01F29}" type="presOf" srcId="{3739E4D2-4134-4A9C-AD3F-2D083F0A29EE}" destId="{E4E9D378-2310-4DE1-94FA-38D2DFF5F2B5}" srcOrd="0" destOrd="0" presId="urn:microsoft.com/office/officeart/2005/8/layout/equation1"/>
    <dgm:cxn modelId="{C5C12DAB-61DE-4D75-9AA9-1CFF88BDE078}" type="presOf" srcId="{8868BAD5-1461-439A-9C84-4ED5F9A7ECBE}" destId="{8732A263-AA5B-442A-A24E-0A0B993567EA}" srcOrd="0" destOrd="0" presId="urn:microsoft.com/office/officeart/2005/8/layout/equation1"/>
    <dgm:cxn modelId="{E4FF71CF-2AD3-4E81-8014-3F890F9ECF6D}" srcId="{74B5042F-F947-4F75-9FC8-455BECE32230}" destId="{904FBEB1-DAEA-40C3-93EA-7F14E40E1CA5}" srcOrd="1" destOrd="0" parTransId="{9CBB94B0-94BB-4127-B10E-D3484A2C4E07}" sibTransId="{8868BAD5-1461-439A-9C84-4ED5F9A7ECBE}"/>
    <dgm:cxn modelId="{BEDC55D5-5196-4CB2-962F-33DE75024D8B}" type="presOf" srcId="{904FBEB1-DAEA-40C3-93EA-7F14E40E1CA5}" destId="{BABB35CA-F566-4354-99DF-DE4A31B58F7D}" srcOrd="0" destOrd="0" presId="urn:microsoft.com/office/officeart/2005/8/layout/equation1"/>
    <dgm:cxn modelId="{DCA8CBDF-C0C0-4698-AAC2-E08D47FA6C2F}" type="presOf" srcId="{BDC25EC9-CA2A-4BB3-925B-82BF4A06FB18}" destId="{383EA8F6-D3A0-4371-BCD8-E78AC5B7E514}" srcOrd="0" destOrd="0" presId="urn:microsoft.com/office/officeart/2005/8/layout/equation1"/>
    <dgm:cxn modelId="{788A2716-6B43-4C8A-AF78-E62D061C4C57}" type="presParOf" srcId="{16B39D1D-C7D4-4A43-97F1-8629E202114E}" destId="{383EA8F6-D3A0-4371-BCD8-E78AC5B7E514}" srcOrd="0" destOrd="0" presId="urn:microsoft.com/office/officeart/2005/8/layout/equation1"/>
    <dgm:cxn modelId="{019A40C1-9CB9-40EB-A1F8-6D7107EB49F7}" type="presParOf" srcId="{16B39D1D-C7D4-4A43-97F1-8629E202114E}" destId="{65BE46FB-DF4C-4679-A52D-21ECE88A3A33}" srcOrd="1" destOrd="0" presId="urn:microsoft.com/office/officeart/2005/8/layout/equation1"/>
    <dgm:cxn modelId="{CF7EB7C0-B4C0-4F2B-8B28-3F3A147366B7}" type="presParOf" srcId="{16B39D1D-C7D4-4A43-97F1-8629E202114E}" destId="{F610324F-EDF2-4386-BD01-E6DC57757CC7}" srcOrd="2" destOrd="0" presId="urn:microsoft.com/office/officeart/2005/8/layout/equation1"/>
    <dgm:cxn modelId="{4FA18CFE-DDE3-45E3-B143-D5529BD5C1E9}" type="presParOf" srcId="{16B39D1D-C7D4-4A43-97F1-8629E202114E}" destId="{E1A497B3-E081-486F-8292-28635CACFD57}" srcOrd="3" destOrd="0" presId="urn:microsoft.com/office/officeart/2005/8/layout/equation1"/>
    <dgm:cxn modelId="{45B43A0A-4BB8-4A04-A263-76E736C99FED}" type="presParOf" srcId="{16B39D1D-C7D4-4A43-97F1-8629E202114E}" destId="{BABB35CA-F566-4354-99DF-DE4A31B58F7D}" srcOrd="4" destOrd="0" presId="urn:microsoft.com/office/officeart/2005/8/layout/equation1"/>
    <dgm:cxn modelId="{D0585F1F-68EB-4B62-A690-56BE23A81D25}" type="presParOf" srcId="{16B39D1D-C7D4-4A43-97F1-8629E202114E}" destId="{5F99F3B6-8E61-4B23-8ADF-C41D89A7A9A0}" srcOrd="5" destOrd="0" presId="urn:microsoft.com/office/officeart/2005/8/layout/equation1"/>
    <dgm:cxn modelId="{CE9E191A-2EBF-4386-A585-3A03B7838DE6}" type="presParOf" srcId="{16B39D1D-C7D4-4A43-97F1-8629E202114E}" destId="{8732A263-AA5B-442A-A24E-0A0B993567EA}" srcOrd="6" destOrd="0" presId="urn:microsoft.com/office/officeart/2005/8/layout/equation1"/>
    <dgm:cxn modelId="{D9B88364-DF08-45AE-8A74-F3CEE5454965}" type="presParOf" srcId="{16B39D1D-C7D4-4A43-97F1-8629E202114E}" destId="{D3047555-97FF-4C73-846D-9A9147309D3D}" srcOrd="7" destOrd="0" presId="urn:microsoft.com/office/officeart/2005/8/layout/equation1"/>
    <dgm:cxn modelId="{5F5D5832-978A-439D-9216-D3AF06F45EF4}" type="presParOf" srcId="{16B39D1D-C7D4-4A43-97F1-8629E202114E}" destId="{E4E9D378-2310-4DE1-94FA-38D2DFF5F2B5}"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AEA3E96E-95E5-4829-BFF4-AF1A1158ADC9}" type="doc">
      <dgm:prSet loTypeId="urn:microsoft.com/office/officeart/2005/8/layout/bList2" loCatId="list" qsTypeId="urn:microsoft.com/office/officeart/2005/8/quickstyle/simple1" qsCatId="simple" csTypeId="urn:microsoft.com/office/officeart/2005/8/colors/accent1_2" csCatId="accent1" phldr="1"/>
      <dgm:spPr/>
    </dgm:pt>
    <dgm:pt modelId="{9A06ACAF-8DDA-4B89-96D3-766D0AE0BA5C}">
      <dgm:prSet phldrT="[Texte]"/>
      <dgm:spPr/>
      <dgm:t>
        <a:bodyPr/>
        <a:lstStyle/>
        <a:p>
          <a:r>
            <a:rPr lang="fr-FR" dirty="0"/>
            <a:t>Comas aréactif et hypotonique Glasgow : 3 </a:t>
          </a:r>
        </a:p>
      </dgm:t>
    </dgm:pt>
    <dgm:pt modelId="{A1A1867A-55C0-470D-9764-D195E13B6B11}" type="parTrans" cxnId="{A739125D-95D9-4B85-AE6F-4AC3B16B2450}">
      <dgm:prSet/>
      <dgm:spPr/>
      <dgm:t>
        <a:bodyPr/>
        <a:lstStyle/>
        <a:p>
          <a:endParaRPr lang="fr-FR"/>
        </a:p>
      </dgm:t>
    </dgm:pt>
    <dgm:pt modelId="{792029CB-8119-40EC-A0F5-3EAB85E00EE7}" type="sibTrans" cxnId="{A739125D-95D9-4B85-AE6F-4AC3B16B2450}">
      <dgm:prSet/>
      <dgm:spPr/>
      <dgm:t>
        <a:bodyPr/>
        <a:lstStyle/>
        <a:p>
          <a:endParaRPr lang="fr-FR"/>
        </a:p>
      </dgm:t>
    </dgm:pt>
    <dgm:pt modelId="{C4FB7285-FC31-4A0F-BD45-3C746A780AD0}">
      <dgm:prSet phldrT="[Texte]"/>
      <dgm:spPr/>
      <dgm:t>
        <a:bodyPr/>
        <a:lstStyle/>
        <a:p>
          <a:r>
            <a:rPr lang="fr-FR" dirty="0"/>
            <a:t>Abolition de tous les reflexes du tronc cérébral</a:t>
          </a:r>
        </a:p>
      </dgm:t>
    </dgm:pt>
    <dgm:pt modelId="{A37B8AB7-2233-441A-AC86-76C2CF5A9564}" type="parTrans" cxnId="{6060C892-54FA-40BF-812F-0ABDA2B2728C}">
      <dgm:prSet/>
      <dgm:spPr/>
      <dgm:t>
        <a:bodyPr/>
        <a:lstStyle/>
        <a:p>
          <a:endParaRPr lang="fr-FR"/>
        </a:p>
      </dgm:t>
    </dgm:pt>
    <dgm:pt modelId="{C06BD364-863A-45EE-AD8B-F0366131A084}" type="sibTrans" cxnId="{6060C892-54FA-40BF-812F-0ABDA2B2728C}">
      <dgm:prSet/>
      <dgm:spPr/>
      <dgm:t>
        <a:bodyPr/>
        <a:lstStyle/>
        <a:p>
          <a:endParaRPr lang="fr-FR"/>
        </a:p>
      </dgm:t>
    </dgm:pt>
    <dgm:pt modelId="{8B557D39-A827-4585-B394-8F4E225C8F2D}">
      <dgm:prSet phldrT="[Texte]"/>
      <dgm:spPr/>
      <dgm:t>
        <a:bodyPr/>
        <a:lstStyle/>
        <a:p>
          <a:r>
            <a:rPr lang="fr-FR" dirty="0"/>
            <a:t>Épreuve d’hypercapnie provoquée</a:t>
          </a:r>
        </a:p>
      </dgm:t>
    </dgm:pt>
    <dgm:pt modelId="{04AD5BCB-5F4E-40B4-92C2-050408C26144}" type="parTrans" cxnId="{2D845B3A-D1A2-4AF8-A713-7AEC5641C309}">
      <dgm:prSet/>
      <dgm:spPr/>
      <dgm:t>
        <a:bodyPr/>
        <a:lstStyle/>
        <a:p>
          <a:endParaRPr lang="fr-FR"/>
        </a:p>
      </dgm:t>
    </dgm:pt>
    <dgm:pt modelId="{968D0117-F77A-4E50-8279-6628B87E7585}" type="sibTrans" cxnId="{2D845B3A-D1A2-4AF8-A713-7AEC5641C309}">
      <dgm:prSet/>
      <dgm:spPr/>
      <dgm:t>
        <a:bodyPr/>
        <a:lstStyle/>
        <a:p>
          <a:endParaRPr lang="fr-FR"/>
        </a:p>
      </dgm:t>
    </dgm:pt>
    <dgm:pt modelId="{1954ECD4-DDC6-4164-BF95-2C36DB72F008}">
      <dgm:prSet/>
      <dgm:spPr/>
      <dgm:t>
        <a:bodyPr/>
        <a:lstStyle/>
        <a:p>
          <a:pPr>
            <a:buFont typeface="+mj-lt"/>
            <a:buNone/>
          </a:pPr>
          <a:r>
            <a:rPr lang="fr-FR" dirty="0"/>
            <a:t>Glasgow 3 :</a:t>
          </a:r>
        </a:p>
      </dgm:t>
    </dgm:pt>
    <dgm:pt modelId="{A1B4DD2D-3C82-4365-AEEE-092D34A19DC6}" type="parTrans" cxnId="{A7790943-E239-4F07-ACEA-9165121F9C0C}">
      <dgm:prSet/>
      <dgm:spPr/>
      <dgm:t>
        <a:bodyPr/>
        <a:lstStyle/>
        <a:p>
          <a:endParaRPr lang="fr-FR"/>
        </a:p>
      </dgm:t>
    </dgm:pt>
    <dgm:pt modelId="{D0F3F076-ECC1-482D-94EF-17381EF229DE}" type="sibTrans" cxnId="{A7790943-E239-4F07-ACEA-9165121F9C0C}">
      <dgm:prSet/>
      <dgm:spPr/>
      <dgm:t>
        <a:bodyPr/>
        <a:lstStyle/>
        <a:p>
          <a:endParaRPr lang="fr-FR"/>
        </a:p>
      </dgm:t>
    </dgm:pt>
    <dgm:pt modelId="{2CB8B7FA-D452-4A06-9811-9BC3D5599929}">
      <dgm:prSet/>
      <dgm:spPr/>
      <dgm:t>
        <a:bodyPr/>
        <a:lstStyle/>
        <a:p>
          <a:r>
            <a:rPr lang="fr-FR" dirty="0" err="1"/>
            <a:t>Oculo</a:t>
          </a:r>
          <a:r>
            <a:rPr lang="fr-FR" dirty="0"/>
            <a:t> vestibulaire</a:t>
          </a:r>
        </a:p>
      </dgm:t>
    </dgm:pt>
    <dgm:pt modelId="{F95270BC-EE35-492C-8A68-E3FFAEB7FD9E}" type="parTrans" cxnId="{09205B7B-8DEC-4861-A206-E9D799168A8E}">
      <dgm:prSet/>
      <dgm:spPr/>
      <dgm:t>
        <a:bodyPr/>
        <a:lstStyle/>
        <a:p>
          <a:endParaRPr lang="fr-FR"/>
        </a:p>
      </dgm:t>
    </dgm:pt>
    <dgm:pt modelId="{86C055B3-4D88-4A81-A326-AAA79352A420}" type="sibTrans" cxnId="{09205B7B-8DEC-4861-A206-E9D799168A8E}">
      <dgm:prSet/>
      <dgm:spPr/>
      <dgm:t>
        <a:bodyPr/>
        <a:lstStyle/>
        <a:p>
          <a:endParaRPr lang="fr-FR"/>
        </a:p>
      </dgm:t>
    </dgm:pt>
    <dgm:pt modelId="{9B56902D-27F4-4F27-A5F9-BA21FD1F89B1}">
      <dgm:prSet/>
      <dgm:spPr/>
      <dgm:t>
        <a:bodyPr/>
        <a:lstStyle/>
        <a:p>
          <a:endParaRPr lang="fr-FR" dirty="0"/>
        </a:p>
      </dgm:t>
    </dgm:pt>
    <dgm:pt modelId="{2C6968CE-ED30-4BF7-AA38-CCD413305258}" type="parTrans" cxnId="{30965D9A-F231-429B-A5F2-739C33FEC646}">
      <dgm:prSet/>
      <dgm:spPr/>
      <dgm:t>
        <a:bodyPr/>
        <a:lstStyle/>
        <a:p>
          <a:endParaRPr lang="fr-FR"/>
        </a:p>
      </dgm:t>
    </dgm:pt>
    <dgm:pt modelId="{9E001B01-4857-4ACD-A897-BE3BEC29D9EA}" type="sibTrans" cxnId="{30965D9A-F231-429B-A5F2-739C33FEC646}">
      <dgm:prSet/>
      <dgm:spPr/>
      <dgm:t>
        <a:bodyPr/>
        <a:lstStyle/>
        <a:p>
          <a:endParaRPr lang="fr-FR"/>
        </a:p>
      </dgm:t>
    </dgm:pt>
    <dgm:pt modelId="{D3354B3C-343F-493B-8365-8AF1107F8AF4}">
      <dgm:prSet/>
      <dgm:spPr/>
      <dgm:t>
        <a:bodyPr/>
        <a:lstStyle/>
        <a:p>
          <a:r>
            <a:rPr lang="fr-FR" dirty="0" err="1"/>
            <a:t>Oculo</a:t>
          </a:r>
          <a:r>
            <a:rPr lang="fr-FR" dirty="0"/>
            <a:t> cardiaque</a:t>
          </a:r>
        </a:p>
      </dgm:t>
    </dgm:pt>
    <dgm:pt modelId="{CE5FAD63-11A1-4469-8DFD-D67C451D8E8A}" type="parTrans" cxnId="{9AB0084C-F920-49A6-B7A6-A0DA60CDF977}">
      <dgm:prSet/>
      <dgm:spPr/>
      <dgm:t>
        <a:bodyPr/>
        <a:lstStyle/>
        <a:p>
          <a:endParaRPr lang="fr-FR"/>
        </a:p>
      </dgm:t>
    </dgm:pt>
    <dgm:pt modelId="{F4C5E17E-6B9B-46C4-8942-041D713D6129}" type="sibTrans" cxnId="{9AB0084C-F920-49A6-B7A6-A0DA60CDF977}">
      <dgm:prSet/>
      <dgm:spPr/>
      <dgm:t>
        <a:bodyPr/>
        <a:lstStyle/>
        <a:p>
          <a:endParaRPr lang="fr-FR"/>
        </a:p>
      </dgm:t>
    </dgm:pt>
    <dgm:pt modelId="{7536848F-59E6-466B-B744-14D63A9D633A}">
      <dgm:prSet/>
      <dgm:spPr/>
      <dgm:t>
        <a:bodyPr/>
        <a:lstStyle/>
        <a:p>
          <a:r>
            <a:rPr lang="fr-FR" dirty="0"/>
            <a:t>Toux</a:t>
          </a:r>
        </a:p>
      </dgm:t>
    </dgm:pt>
    <dgm:pt modelId="{D133B0C0-DC3C-407B-816B-937FBF088D0C}" type="parTrans" cxnId="{A1DD89A8-6B61-4481-9542-ACEAF5C56290}">
      <dgm:prSet/>
      <dgm:spPr/>
      <dgm:t>
        <a:bodyPr/>
        <a:lstStyle/>
        <a:p>
          <a:endParaRPr lang="fr-FR"/>
        </a:p>
      </dgm:t>
    </dgm:pt>
    <dgm:pt modelId="{A8A9AE28-C269-429F-A42D-D3AB27CE4391}" type="sibTrans" cxnId="{A1DD89A8-6B61-4481-9542-ACEAF5C56290}">
      <dgm:prSet/>
      <dgm:spPr/>
      <dgm:t>
        <a:bodyPr/>
        <a:lstStyle/>
        <a:p>
          <a:endParaRPr lang="fr-FR"/>
        </a:p>
      </dgm:t>
    </dgm:pt>
    <dgm:pt modelId="{22ACB0C3-CFEF-43FB-BEAC-5C428BB7172B}">
      <dgm:prSet/>
      <dgm:spPr/>
      <dgm:t>
        <a:bodyPr/>
        <a:lstStyle/>
        <a:p>
          <a:r>
            <a:rPr lang="fr-FR" dirty="0"/>
            <a:t>Photomoteur</a:t>
          </a:r>
        </a:p>
      </dgm:t>
    </dgm:pt>
    <dgm:pt modelId="{75C50E14-DD0F-4435-A4F9-0F820A58AF19}" type="parTrans" cxnId="{89F58152-48B5-4340-8BEC-FF047DEEA09E}">
      <dgm:prSet/>
      <dgm:spPr/>
      <dgm:t>
        <a:bodyPr/>
        <a:lstStyle/>
        <a:p>
          <a:endParaRPr lang="fr-FR"/>
        </a:p>
      </dgm:t>
    </dgm:pt>
    <dgm:pt modelId="{08632D95-CBC5-4993-A4E7-10FBB2A556E8}" type="sibTrans" cxnId="{89F58152-48B5-4340-8BEC-FF047DEEA09E}">
      <dgm:prSet/>
      <dgm:spPr/>
      <dgm:t>
        <a:bodyPr/>
        <a:lstStyle/>
        <a:p>
          <a:endParaRPr lang="fr-FR"/>
        </a:p>
      </dgm:t>
    </dgm:pt>
    <dgm:pt modelId="{ADAC7614-9CCF-479B-99BE-60F052EF8B9C}">
      <dgm:prSet/>
      <dgm:spPr/>
      <dgm:t>
        <a:bodyPr/>
        <a:lstStyle/>
        <a:p>
          <a:r>
            <a:rPr lang="fr-FR" dirty="0"/>
            <a:t>Cornéen</a:t>
          </a:r>
        </a:p>
      </dgm:t>
    </dgm:pt>
    <dgm:pt modelId="{AACCBF59-911F-41D1-9F89-E409048E7E0D}" type="parTrans" cxnId="{8D67D6F9-71AF-4D1F-9D54-FA508B83F7BC}">
      <dgm:prSet/>
      <dgm:spPr/>
      <dgm:t>
        <a:bodyPr/>
        <a:lstStyle/>
        <a:p>
          <a:endParaRPr lang="fr-FR"/>
        </a:p>
      </dgm:t>
    </dgm:pt>
    <dgm:pt modelId="{764AF958-5BA0-47D4-8697-C1045451EFBD}" type="sibTrans" cxnId="{8D67D6F9-71AF-4D1F-9D54-FA508B83F7BC}">
      <dgm:prSet/>
      <dgm:spPr/>
      <dgm:t>
        <a:bodyPr/>
        <a:lstStyle/>
        <a:p>
          <a:endParaRPr lang="fr-FR"/>
        </a:p>
      </dgm:t>
    </dgm:pt>
    <dgm:pt modelId="{AE0826A5-EDC2-4386-91A4-E679DCF49F72}">
      <dgm:prSet/>
      <dgm:spPr/>
      <dgm:t>
        <a:bodyPr/>
        <a:lstStyle/>
        <a:p>
          <a:r>
            <a:rPr lang="fr-FR" dirty="0"/>
            <a:t>Vérifie l’absence de ventilation spontanée</a:t>
          </a:r>
        </a:p>
      </dgm:t>
    </dgm:pt>
    <dgm:pt modelId="{813BDD88-D9F8-43D5-9FB3-60AB2C3F37AF}" type="parTrans" cxnId="{DC3C6D24-9F47-40E4-91AD-28DA666F283B}">
      <dgm:prSet/>
      <dgm:spPr/>
      <dgm:t>
        <a:bodyPr/>
        <a:lstStyle/>
        <a:p>
          <a:endParaRPr lang="fr-FR"/>
        </a:p>
      </dgm:t>
    </dgm:pt>
    <dgm:pt modelId="{C89B0F4A-35A4-4A0B-A661-56BC691A5BC8}" type="sibTrans" cxnId="{DC3C6D24-9F47-40E4-91AD-28DA666F283B}">
      <dgm:prSet/>
      <dgm:spPr/>
      <dgm:t>
        <a:bodyPr/>
        <a:lstStyle/>
        <a:p>
          <a:endParaRPr lang="fr-FR"/>
        </a:p>
      </dgm:t>
    </dgm:pt>
    <dgm:pt modelId="{5492464D-28AD-4EEC-BFD8-8CFE4438C23C}" type="pres">
      <dgm:prSet presAssocID="{AEA3E96E-95E5-4829-BFF4-AF1A1158ADC9}" presName="diagram" presStyleCnt="0">
        <dgm:presLayoutVars>
          <dgm:dir/>
          <dgm:animLvl val="lvl"/>
          <dgm:resizeHandles val="exact"/>
        </dgm:presLayoutVars>
      </dgm:prSet>
      <dgm:spPr/>
    </dgm:pt>
    <dgm:pt modelId="{9932850E-4697-4797-9E07-F5A363E5EB17}" type="pres">
      <dgm:prSet presAssocID="{9A06ACAF-8DDA-4B89-96D3-766D0AE0BA5C}" presName="compNode" presStyleCnt="0"/>
      <dgm:spPr/>
    </dgm:pt>
    <dgm:pt modelId="{E64641A7-2A0C-4C17-B2E5-0CF0E59E5C0E}" type="pres">
      <dgm:prSet presAssocID="{9A06ACAF-8DDA-4B89-96D3-766D0AE0BA5C}" presName="childRect" presStyleLbl="bgAcc1" presStyleIdx="0" presStyleCnt="3">
        <dgm:presLayoutVars>
          <dgm:bulletEnabled val="1"/>
        </dgm:presLayoutVars>
      </dgm:prSet>
      <dgm:spPr/>
    </dgm:pt>
    <dgm:pt modelId="{C8ABF5FE-878A-4568-9339-3A805D410FE2}" type="pres">
      <dgm:prSet presAssocID="{9A06ACAF-8DDA-4B89-96D3-766D0AE0BA5C}" presName="parentText" presStyleLbl="node1" presStyleIdx="0" presStyleCnt="0">
        <dgm:presLayoutVars>
          <dgm:chMax val="0"/>
          <dgm:bulletEnabled val="1"/>
        </dgm:presLayoutVars>
      </dgm:prSet>
      <dgm:spPr/>
    </dgm:pt>
    <dgm:pt modelId="{DA3D3777-DC21-4572-AD6B-6EC49136ADC4}" type="pres">
      <dgm:prSet presAssocID="{9A06ACAF-8DDA-4B89-96D3-766D0AE0BA5C}" presName="parentRect" presStyleLbl="alignNode1" presStyleIdx="0" presStyleCnt="3"/>
      <dgm:spPr/>
    </dgm:pt>
    <dgm:pt modelId="{2FCA6803-0174-4789-A942-EBD8DFF68612}" type="pres">
      <dgm:prSet presAssocID="{9A06ACAF-8DDA-4B89-96D3-766D0AE0BA5C}" presName="adorn" presStyleLbl="fgAccFollowNode1" presStyleIdx="0" presStyleCnt="3"/>
      <dgm:spPr/>
    </dgm:pt>
    <dgm:pt modelId="{818E3FA3-8056-499E-8E0A-9E808740B2F9}" type="pres">
      <dgm:prSet presAssocID="{792029CB-8119-40EC-A0F5-3EAB85E00EE7}" presName="sibTrans" presStyleLbl="sibTrans2D1" presStyleIdx="0" presStyleCnt="0"/>
      <dgm:spPr/>
    </dgm:pt>
    <dgm:pt modelId="{4D3CF008-5D5D-4193-BB5E-04791E66D3FE}" type="pres">
      <dgm:prSet presAssocID="{C4FB7285-FC31-4A0F-BD45-3C746A780AD0}" presName="compNode" presStyleCnt="0"/>
      <dgm:spPr/>
    </dgm:pt>
    <dgm:pt modelId="{4685B41D-8132-4682-A7EF-F084DE498D25}" type="pres">
      <dgm:prSet presAssocID="{C4FB7285-FC31-4A0F-BD45-3C746A780AD0}" presName="childRect" presStyleLbl="bgAcc1" presStyleIdx="1" presStyleCnt="3">
        <dgm:presLayoutVars>
          <dgm:bulletEnabled val="1"/>
        </dgm:presLayoutVars>
      </dgm:prSet>
      <dgm:spPr/>
    </dgm:pt>
    <dgm:pt modelId="{2969435E-F3E5-4B23-A455-2B3C45BE4855}" type="pres">
      <dgm:prSet presAssocID="{C4FB7285-FC31-4A0F-BD45-3C746A780AD0}" presName="parentText" presStyleLbl="node1" presStyleIdx="0" presStyleCnt="0">
        <dgm:presLayoutVars>
          <dgm:chMax val="0"/>
          <dgm:bulletEnabled val="1"/>
        </dgm:presLayoutVars>
      </dgm:prSet>
      <dgm:spPr/>
    </dgm:pt>
    <dgm:pt modelId="{E73A8EE9-9F4B-4EFE-9A32-E5E44634BC71}" type="pres">
      <dgm:prSet presAssocID="{C4FB7285-FC31-4A0F-BD45-3C746A780AD0}" presName="parentRect" presStyleLbl="alignNode1" presStyleIdx="1" presStyleCnt="3"/>
      <dgm:spPr/>
    </dgm:pt>
    <dgm:pt modelId="{9C4DA643-84E8-46CB-B3B0-84DC0EDEFCCC}" type="pres">
      <dgm:prSet presAssocID="{C4FB7285-FC31-4A0F-BD45-3C746A780AD0}" presName="adorn" presStyleLbl="fgAccFollowNode1" presStyleIdx="1" presStyleCnt="3"/>
      <dgm:spPr/>
    </dgm:pt>
    <dgm:pt modelId="{3BFD9474-B1E8-4E34-BFF5-4F50D9A2C25A}" type="pres">
      <dgm:prSet presAssocID="{C06BD364-863A-45EE-AD8B-F0366131A084}" presName="sibTrans" presStyleLbl="sibTrans2D1" presStyleIdx="0" presStyleCnt="0"/>
      <dgm:spPr/>
    </dgm:pt>
    <dgm:pt modelId="{BF14A97F-E984-48B3-ABD2-23557932BC6F}" type="pres">
      <dgm:prSet presAssocID="{8B557D39-A827-4585-B394-8F4E225C8F2D}" presName="compNode" presStyleCnt="0"/>
      <dgm:spPr/>
    </dgm:pt>
    <dgm:pt modelId="{4355BDBB-83DB-4B01-A961-5BED274A8CC6}" type="pres">
      <dgm:prSet presAssocID="{8B557D39-A827-4585-B394-8F4E225C8F2D}" presName="childRect" presStyleLbl="bgAcc1" presStyleIdx="2" presStyleCnt="3">
        <dgm:presLayoutVars>
          <dgm:bulletEnabled val="1"/>
        </dgm:presLayoutVars>
      </dgm:prSet>
      <dgm:spPr/>
    </dgm:pt>
    <dgm:pt modelId="{AE448806-F32E-4FEC-ADD9-434D83346155}" type="pres">
      <dgm:prSet presAssocID="{8B557D39-A827-4585-B394-8F4E225C8F2D}" presName="parentText" presStyleLbl="node1" presStyleIdx="0" presStyleCnt="0">
        <dgm:presLayoutVars>
          <dgm:chMax val="0"/>
          <dgm:bulletEnabled val="1"/>
        </dgm:presLayoutVars>
      </dgm:prSet>
      <dgm:spPr/>
    </dgm:pt>
    <dgm:pt modelId="{684D2F03-C4DE-4A8F-A21C-BEB774D8F055}" type="pres">
      <dgm:prSet presAssocID="{8B557D39-A827-4585-B394-8F4E225C8F2D}" presName="parentRect" presStyleLbl="alignNode1" presStyleIdx="2" presStyleCnt="3"/>
      <dgm:spPr/>
    </dgm:pt>
    <dgm:pt modelId="{D293E857-CC91-4306-AD2F-FAED87D58408}" type="pres">
      <dgm:prSet presAssocID="{8B557D39-A827-4585-B394-8F4E225C8F2D}" presName="adorn" presStyleLbl="fgAccFollowNode1" presStyleIdx="2" presStyleCnt="3"/>
      <dgm:spPr/>
    </dgm:pt>
  </dgm:ptLst>
  <dgm:cxnLst>
    <dgm:cxn modelId="{DF23A006-2CDE-43F4-A1A4-C687398DCF07}" type="presOf" srcId="{22ACB0C3-CFEF-43FB-BEAC-5C428BB7172B}" destId="{4685B41D-8132-4682-A7EF-F084DE498D25}" srcOrd="0" destOrd="3" presId="urn:microsoft.com/office/officeart/2005/8/layout/bList2"/>
    <dgm:cxn modelId="{01269112-FBAD-4923-9E6E-3D5BA686DF7A}" type="presOf" srcId="{9A06ACAF-8DDA-4B89-96D3-766D0AE0BA5C}" destId="{DA3D3777-DC21-4572-AD6B-6EC49136ADC4}" srcOrd="1" destOrd="0" presId="urn:microsoft.com/office/officeart/2005/8/layout/bList2"/>
    <dgm:cxn modelId="{349FDF17-D5D8-4FCD-8B67-FBA2BFA653B6}" type="presOf" srcId="{ADAC7614-9CCF-479B-99BE-60F052EF8B9C}" destId="{4685B41D-8132-4682-A7EF-F084DE498D25}" srcOrd="0" destOrd="4" presId="urn:microsoft.com/office/officeart/2005/8/layout/bList2"/>
    <dgm:cxn modelId="{B9AFDE22-0FF5-474E-AF62-DE098183CF42}" type="presOf" srcId="{9B56902D-27F4-4F27-A5F9-BA21FD1F89B1}" destId="{4685B41D-8132-4682-A7EF-F084DE498D25}" srcOrd="0" destOrd="5" presId="urn:microsoft.com/office/officeart/2005/8/layout/bList2"/>
    <dgm:cxn modelId="{DC3C6D24-9F47-40E4-91AD-28DA666F283B}" srcId="{8B557D39-A827-4585-B394-8F4E225C8F2D}" destId="{AE0826A5-EDC2-4386-91A4-E679DCF49F72}" srcOrd="0" destOrd="0" parTransId="{813BDD88-D9F8-43D5-9FB3-60AB2C3F37AF}" sibTransId="{C89B0F4A-35A4-4A0B-A661-56BC691A5BC8}"/>
    <dgm:cxn modelId="{A441BB2D-692C-412A-B19B-9178C54DCE5E}" type="presOf" srcId="{9A06ACAF-8DDA-4B89-96D3-766D0AE0BA5C}" destId="{C8ABF5FE-878A-4568-9339-3A805D410FE2}" srcOrd="0" destOrd="0" presId="urn:microsoft.com/office/officeart/2005/8/layout/bList2"/>
    <dgm:cxn modelId="{33FE1A30-2433-4AD9-81A8-D880ADE6A79A}" type="presOf" srcId="{AE0826A5-EDC2-4386-91A4-E679DCF49F72}" destId="{4355BDBB-83DB-4B01-A961-5BED274A8CC6}" srcOrd="0" destOrd="0" presId="urn:microsoft.com/office/officeart/2005/8/layout/bList2"/>
    <dgm:cxn modelId="{4EF97738-2BDA-444C-AF18-879A2D05BC64}" type="presOf" srcId="{8B557D39-A827-4585-B394-8F4E225C8F2D}" destId="{684D2F03-C4DE-4A8F-A21C-BEB774D8F055}" srcOrd="1" destOrd="0" presId="urn:microsoft.com/office/officeart/2005/8/layout/bList2"/>
    <dgm:cxn modelId="{2D845B3A-D1A2-4AF8-A713-7AEC5641C309}" srcId="{AEA3E96E-95E5-4829-BFF4-AF1A1158ADC9}" destId="{8B557D39-A827-4585-B394-8F4E225C8F2D}" srcOrd="2" destOrd="0" parTransId="{04AD5BCB-5F4E-40B4-92C2-050408C26144}" sibTransId="{968D0117-F77A-4E50-8279-6628B87E7585}"/>
    <dgm:cxn modelId="{A739125D-95D9-4B85-AE6F-4AC3B16B2450}" srcId="{AEA3E96E-95E5-4829-BFF4-AF1A1158ADC9}" destId="{9A06ACAF-8DDA-4B89-96D3-766D0AE0BA5C}" srcOrd="0" destOrd="0" parTransId="{A1A1867A-55C0-470D-9764-D195E13B6B11}" sibTransId="{792029CB-8119-40EC-A0F5-3EAB85E00EE7}"/>
    <dgm:cxn modelId="{A7790943-E239-4F07-ACEA-9165121F9C0C}" srcId="{9A06ACAF-8DDA-4B89-96D3-766D0AE0BA5C}" destId="{1954ECD4-DDC6-4164-BF95-2C36DB72F008}" srcOrd="0" destOrd="0" parTransId="{A1B4DD2D-3C82-4365-AEEE-092D34A19DC6}" sibTransId="{D0F3F076-ECC1-482D-94EF-17381EF229DE}"/>
    <dgm:cxn modelId="{9DBE6868-C6B7-4CC1-AEBF-1D2B4E9D34A0}" type="presOf" srcId="{8B557D39-A827-4585-B394-8F4E225C8F2D}" destId="{AE448806-F32E-4FEC-ADD9-434D83346155}" srcOrd="0" destOrd="0" presId="urn:microsoft.com/office/officeart/2005/8/layout/bList2"/>
    <dgm:cxn modelId="{9AB0084C-F920-49A6-B7A6-A0DA60CDF977}" srcId="{C4FB7285-FC31-4A0F-BD45-3C746A780AD0}" destId="{D3354B3C-343F-493B-8365-8AF1107F8AF4}" srcOrd="1" destOrd="0" parTransId="{CE5FAD63-11A1-4469-8DFD-D67C451D8E8A}" sibTransId="{F4C5E17E-6B9B-46C4-8942-041D713D6129}"/>
    <dgm:cxn modelId="{974F976D-712A-450D-9457-971AFEEACE9A}" type="presOf" srcId="{C06BD364-863A-45EE-AD8B-F0366131A084}" destId="{3BFD9474-B1E8-4E34-BFF5-4F50D9A2C25A}" srcOrd="0" destOrd="0" presId="urn:microsoft.com/office/officeart/2005/8/layout/bList2"/>
    <dgm:cxn modelId="{89F58152-48B5-4340-8BEC-FF047DEEA09E}" srcId="{C4FB7285-FC31-4A0F-BD45-3C746A780AD0}" destId="{22ACB0C3-CFEF-43FB-BEAC-5C428BB7172B}" srcOrd="3" destOrd="0" parTransId="{75C50E14-DD0F-4435-A4F9-0F820A58AF19}" sibTransId="{08632D95-CBC5-4993-A4E7-10FBB2A556E8}"/>
    <dgm:cxn modelId="{71397374-5839-4601-8CD8-63C60CD97738}" type="presOf" srcId="{792029CB-8119-40EC-A0F5-3EAB85E00EE7}" destId="{818E3FA3-8056-499E-8E0A-9E808740B2F9}" srcOrd="0" destOrd="0" presId="urn:microsoft.com/office/officeart/2005/8/layout/bList2"/>
    <dgm:cxn modelId="{09205B7B-8DEC-4861-A206-E9D799168A8E}" srcId="{C4FB7285-FC31-4A0F-BD45-3C746A780AD0}" destId="{2CB8B7FA-D452-4A06-9811-9BC3D5599929}" srcOrd="0" destOrd="0" parTransId="{F95270BC-EE35-492C-8A68-E3FFAEB7FD9E}" sibTransId="{86C055B3-4D88-4A81-A326-AAA79352A420}"/>
    <dgm:cxn modelId="{4254D97F-485E-487D-86F6-2A45EC55B557}" type="presOf" srcId="{C4FB7285-FC31-4A0F-BD45-3C746A780AD0}" destId="{2969435E-F3E5-4B23-A455-2B3C45BE4855}" srcOrd="0" destOrd="0" presId="urn:microsoft.com/office/officeart/2005/8/layout/bList2"/>
    <dgm:cxn modelId="{30C0E68F-E306-452A-BA86-07FEA551F6FE}" type="presOf" srcId="{AEA3E96E-95E5-4829-BFF4-AF1A1158ADC9}" destId="{5492464D-28AD-4EEC-BFD8-8CFE4438C23C}" srcOrd="0" destOrd="0" presId="urn:microsoft.com/office/officeart/2005/8/layout/bList2"/>
    <dgm:cxn modelId="{6060C892-54FA-40BF-812F-0ABDA2B2728C}" srcId="{AEA3E96E-95E5-4829-BFF4-AF1A1158ADC9}" destId="{C4FB7285-FC31-4A0F-BD45-3C746A780AD0}" srcOrd="1" destOrd="0" parTransId="{A37B8AB7-2233-441A-AC86-76C2CF5A9564}" sibTransId="{C06BD364-863A-45EE-AD8B-F0366131A084}"/>
    <dgm:cxn modelId="{30965D9A-F231-429B-A5F2-739C33FEC646}" srcId="{C4FB7285-FC31-4A0F-BD45-3C746A780AD0}" destId="{9B56902D-27F4-4F27-A5F9-BA21FD1F89B1}" srcOrd="5" destOrd="0" parTransId="{2C6968CE-ED30-4BF7-AA38-CCD413305258}" sibTransId="{9E001B01-4857-4ACD-A897-BE3BEC29D9EA}"/>
    <dgm:cxn modelId="{D59E959C-EDEB-4F07-946E-0CE6E51E928D}" type="presOf" srcId="{D3354B3C-343F-493B-8365-8AF1107F8AF4}" destId="{4685B41D-8132-4682-A7EF-F084DE498D25}" srcOrd="0" destOrd="1" presId="urn:microsoft.com/office/officeart/2005/8/layout/bList2"/>
    <dgm:cxn modelId="{A1DD89A8-6B61-4481-9542-ACEAF5C56290}" srcId="{C4FB7285-FC31-4A0F-BD45-3C746A780AD0}" destId="{7536848F-59E6-466B-B744-14D63A9D633A}" srcOrd="2" destOrd="0" parTransId="{D133B0C0-DC3C-407B-816B-937FBF088D0C}" sibTransId="{A8A9AE28-C269-429F-A42D-D3AB27CE4391}"/>
    <dgm:cxn modelId="{7D979DC1-DEDA-40EB-A2C4-B473313CE09E}" type="presOf" srcId="{2CB8B7FA-D452-4A06-9811-9BC3D5599929}" destId="{4685B41D-8132-4682-A7EF-F084DE498D25}" srcOrd="0" destOrd="0" presId="urn:microsoft.com/office/officeart/2005/8/layout/bList2"/>
    <dgm:cxn modelId="{2714F0E2-98BE-4706-90D2-3924AC5BCE1E}" type="presOf" srcId="{C4FB7285-FC31-4A0F-BD45-3C746A780AD0}" destId="{E73A8EE9-9F4B-4EFE-9A32-E5E44634BC71}" srcOrd="1" destOrd="0" presId="urn:microsoft.com/office/officeart/2005/8/layout/bList2"/>
    <dgm:cxn modelId="{CD7CA3E7-7C0A-48DF-B575-0F24D898B3CC}" type="presOf" srcId="{7536848F-59E6-466B-B744-14D63A9D633A}" destId="{4685B41D-8132-4682-A7EF-F084DE498D25}" srcOrd="0" destOrd="2" presId="urn:microsoft.com/office/officeart/2005/8/layout/bList2"/>
    <dgm:cxn modelId="{B5B2BAF5-02CD-437D-B834-65B37E23ADC0}" type="presOf" srcId="{1954ECD4-DDC6-4164-BF95-2C36DB72F008}" destId="{E64641A7-2A0C-4C17-B2E5-0CF0E59E5C0E}" srcOrd="0" destOrd="0" presId="urn:microsoft.com/office/officeart/2005/8/layout/bList2"/>
    <dgm:cxn modelId="{8D67D6F9-71AF-4D1F-9D54-FA508B83F7BC}" srcId="{C4FB7285-FC31-4A0F-BD45-3C746A780AD0}" destId="{ADAC7614-9CCF-479B-99BE-60F052EF8B9C}" srcOrd="4" destOrd="0" parTransId="{AACCBF59-911F-41D1-9F89-E409048E7E0D}" sibTransId="{764AF958-5BA0-47D4-8697-C1045451EFBD}"/>
    <dgm:cxn modelId="{B13BFD71-B0A2-499B-A3BA-A98F31189A19}" type="presParOf" srcId="{5492464D-28AD-4EEC-BFD8-8CFE4438C23C}" destId="{9932850E-4697-4797-9E07-F5A363E5EB17}" srcOrd="0" destOrd="0" presId="urn:microsoft.com/office/officeart/2005/8/layout/bList2"/>
    <dgm:cxn modelId="{16F00DC0-7AED-4276-B4BA-8A6BE0E7BF04}" type="presParOf" srcId="{9932850E-4697-4797-9E07-F5A363E5EB17}" destId="{E64641A7-2A0C-4C17-B2E5-0CF0E59E5C0E}" srcOrd="0" destOrd="0" presId="urn:microsoft.com/office/officeart/2005/8/layout/bList2"/>
    <dgm:cxn modelId="{988366A0-B7D6-43BD-855D-9C0E6409B189}" type="presParOf" srcId="{9932850E-4697-4797-9E07-F5A363E5EB17}" destId="{C8ABF5FE-878A-4568-9339-3A805D410FE2}" srcOrd="1" destOrd="0" presId="urn:microsoft.com/office/officeart/2005/8/layout/bList2"/>
    <dgm:cxn modelId="{535899E8-2503-4CBC-AC9A-49EB23AC5B79}" type="presParOf" srcId="{9932850E-4697-4797-9E07-F5A363E5EB17}" destId="{DA3D3777-DC21-4572-AD6B-6EC49136ADC4}" srcOrd="2" destOrd="0" presId="urn:microsoft.com/office/officeart/2005/8/layout/bList2"/>
    <dgm:cxn modelId="{6CF00F60-204D-4A96-916E-55E1483EBF72}" type="presParOf" srcId="{9932850E-4697-4797-9E07-F5A363E5EB17}" destId="{2FCA6803-0174-4789-A942-EBD8DFF68612}" srcOrd="3" destOrd="0" presId="urn:microsoft.com/office/officeart/2005/8/layout/bList2"/>
    <dgm:cxn modelId="{1DBC12B6-FCB4-4C9B-B0F6-B1C5C7D8F24C}" type="presParOf" srcId="{5492464D-28AD-4EEC-BFD8-8CFE4438C23C}" destId="{818E3FA3-8056-499E-8E0A-9E808740B2F9}" srcOrd="1" destOrd="0" presId="urn:microsoft.com/office/officeart/2005/8/layout/bList2"/>
    <dgm:cxn modelId="{33228DD0-FEA7-42F5-BA36-4EF07FFAF634}" type="presParOf" srcId="{5492464D-28AD-4EEC-BFD8-8CFE4438C23C}" destId="{4D3CF008-5D5D-4193-BB5E-04791E66D3FE}" srcOrd="2" destOrd="0" presId="urn:microsoft.com/office/officeart/2005/8/layout/bList2"/>
    <dgm:cxn modelId="{3CB4EE33-9ECC-41B0-8A54-94F3088506F7}" type="presParOf" srcId="{4D3CF008-5D5D-4193-BB5E-04791E66D3FE}" destId="{4685B41D-8132-4682-A7EF-F084DE498D25}" srcOrd="0" destOrd="0" presId="urn:microsoft.com/office/officeart/2005/8/layout/bList2"/>
    <dgm:cxn modelId="{486B56D5-B7B6-41C9-9A19-30FC1C10F1E8}" type="presParOf" srcId="{4D3CF008-5D5D-4193-BB5E-04791E66D3FE}" destId="{2969435E-F3E5-4B23-A455-2B3C45BE4855}" srcOrd="1" destOrd="0" presId="urn:microsoft.com/office/officeart/2005/8/layout/bList2"/>
    <dgm:cxn modelId="{C34021F8-CCB5-4A38-968C-D55854D3D83E}" type="presParOf" srcId="{4D3CF008-5D5D-4193-BB5E-04791E66D3FE}" destId="{E73A8EE9-9F4B-4EFE-9A32-E5E44634BC71}" srcOrd="2" destOrd="0" presId="urn:microsoft.com/office/officeart/2005/8/layout/bList2"/>
    <dgm:cxn modelId="{0C73EBCB-E1F6-43F6-9C26-163804C93F86}" type="presParOf" srcId="{4D3CF008-5D5D-4193-BB5E-04791E66D3FE}" destId="{9C4DA643-84E8-46CB-B3B0-84DC0EDEFCCC}" srcOrd="3" destOrd="0" presId="urn:microsoft.com/office/officeart/2005/8/layout/bList2"/>
    <dgm:cxn modelId="{17824BE8-C912-4DFC-AA1A-CD762A2CDFED}" type="presParOf" srcId="{5492464D-28AD-4EEC-BFD8-8CFE4438C23C}" destId="{3BFD9474-B1E8-4E34-BFF5-4F50D9A2C25A}" srcOrd="3" destOrd="0" presId="urn:microsoft.com/office/officeart/2005/8/layout/bList2"/>
    <dgm:cxn modelId="{D53694D1-88B0-4980-AB4C-A79021EAF1C3}" type="presParOf" srcId="{5492464D-28AD-4EEC-BFD8-8CFE4438C23C}" destId="{BF14A97F-E984-48B3-ABD2-23557932BC6F}" srcOrd="4" destOrd="0" presId="urn:microsoft.com/office/officeart/2005/8/layout/bList2"/>
    <dgm:cxn modelId="{B5993A00-8310-4DAE-B39B-BFD098DB78FF}" type="presParOf" srcId="{BF14A97F-E984-48B3-ABD2-23557932BC6F}" destId="{4355BDBB-83DB-4B01-A961-5BED274A8CC6}" srcOrd="0" destOrd="0" presId="urn:microsoft.com/office/officeart/2005/8/layout/bList2"/>
    <dgm:cxn modelId="{B8DC983F-2A93-4CA4-ABFC-BE05923619FD}" type="presParOf" srcId="{BF14A97F-E984-48B3-ABD2-23557932BC6F}" destId="{AE448806-F32E-4FEC-ADD9-434D83346155}" srcOrd="1" destOrd="0" presId="urn:microsoft.com/office/officeart/2005/8/layout/bList2"/>
    <dgm:cxn modelId="{41B1B87E-E6CE-467C-BE30-BCA0667930AD}" type="presParOf" srcId="{BF14A97F-E984-48B3-ABD2-23557932BC6F}" destId="{684D2F03-C4DE-4A8F-A21C-BEB774D8F055}" srcOrd="2" destOrd="0" presId="urn:microsoft.com/office/officeart/2005/8/layout/bList2"/>
    <dgm:cxn modelId="{48DE60A9-A0E1-4546-85E5-78FD8A39777E}" type="presParOf" srcId="{BF14A97F-E984-48B3-ABD2-23557932BC6F}" destId="{D293E857-CC91-4306-AD2F-FAED87D58408}" srcOrd="3" destOrd="0" presId="urn:microsoft.com/office/officeart/2005/8/layout/b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7079FB00-FFD3-4A74-9C2C-26D517534A63}"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fr-FR"/>
        </a:p>
      </dgm:t>
    </dgm:pt>
    <dgm:pt modelId="{C9E70997-B7F9-49B3-9E50-2E2A8E5F145F}">
      <dgm:prSet phldrT="[Texte]"/>
      <dgm:spPr/>
      <dgm:t>
        <a:bodyPr/>
        <a:lstStyle/>
        <a:p>
          <a:r>
            <a:rPr lang="fr-FR" dirty="0"/>
            <a:t>angioscanner</a:t>
          </a:r>
        </a:p>
      </dgm:t>
    </dgm:pt>
    <dgm:pt modelId="{8B7C1EAB-E03B-44A2-8C33-D692D0FB4B48}" type="parTrans" cxnId="{B3858C95-350B-45E6-96E0-DA354D54A8B8}">
      <dgm:prSet/>
      <dgm:spPr/>
      <dgm:t>
        <a:bodyPr/>
        <a:lstStyle/>
        <a:p>
          <a:endParaRPr lang="fr-FR"/>
        </a:p>
      </dgm:t>
    </dgm:pt>
    <dgm:pt modelId="{46107A19-54E4-4A32-905E-CF628EB01F69}" type="sibTrans" cxnId="{B3858C95-350B-45E6-96E0-DA354D54A8B8}">
      <dgm:prSet/>
      <dgm:spPr/>
      <dgm:t>
        <a:bodyPr/>
        <a:lstStyle/>
        <a:p>
          <a:endParaRPr lang="fr-FR"/>
        </a:p>
      </dgm:t>
    </dgm:pt>
    <dgm:pt modelId="{DE29F6FE-1C4F-4427-8977-4E3F89CE7120}">
      <dgm:prSet phldrT="[Texte]" custT="1"/>
      <dgm:spPr/>
      <dgm:t>
        <a:bodyPr/>
        <a:lstStyle/>
        <a:p>
          <a:r>
            <a:rPr lang="fr-FR" sz="1800" dirty="0"/>
            <a:t>Le but est d’objectiver un arrêt circulatoire cérébral</a:t>
          </a:r>
        </a:p>
      </dgm:t>
    </dgm:pt>
    <dgm:pt modelId="{7A40B218-B264-4772-9A8F-F0219D361E1E}" type="parTrans" cxnId="{CC31A4F2-5F58-43CE-94AA-63A5F16EF7F0}">
      <dgm:prSet/>
      <dgm:spPr/>
      <dgm:t>
        <a:bodyPr/>
        <a:lstStyle/>
        <a:p>
          <a:endParaRPr lang="fr-FR"/>
        </a:p>
      </dgm:t>
    </dgm:pt>
    <dgm:pt modelId="{D0D53790-0087-4D63-A200-442A910942D8}" type="sibTrans" cxnId="{CC31A4F2-5F58-43CE-94AA-63A5F16EF7F0}">
      <dgm:prSet/>
      <dgm:spPr/>
      <dgm:t>
        <a:bodyPr/>
        <a:lstStyle/>
        <a:p>
          <a:endParaRPr lang="fr-FR"/>
        </a:p>
      </dgm:t>
    </dgm:pt>
    <dgm:pt modelId="{72577AE9-D6ED-456F-BCF6-BCC5788D3F6A}">
      <dgm:prSet phldrT="[Texte]"/>
      <dgm:spPr/>
      <dgm:t>
        <a:bodyPr/>
        <a:lstStyle/>
        <a:p>
          <a:r>
            <a:rPr lang="fr-FR" dirty="0"/>
            <a:t>Electroencéphalogramme</a:t>
          </a:r>
        </a:p>
        <a:p>
          <a:r>
            <a:rPr lang="fr-FR" dirty="0"/>
            <a:t>EEG</a:t>
          </a:r>
        </a:p>
      </dgm:t>
    </dgm:pt>
    <dgm:pt modelId="{7DDEA514-0266-4E8C-807C-696195179048}" type="parTrans" cxnId="{1CB640CB-5CBD-42C2-A59C-2C18A55EF6D0}">
      <dgm:prSet/>
      <dgm:spPr/>
      <dgm:t>
        <a:bodyPr/>
        <a:lstStyle/>
        <a:p>
          <a:endParaRPr lang="fr-FR"/>
        </a:p>
      </dgm:t>
    </dgm:pt>
    <dgm:pt modelId="{CE0178EA-6B80-4941-8FA3-5C137B108736}" type="sibTrans" cxnId="{1CB640CB-5CBD-42C2-A59C-2C18A55EF6D0}">
      <dgm:prSet/>
      <dgm:spPr/>
      <dgm:t>
        <a:bodyPr/>
        <a:lstStyle/>
        <a:p>
          <a:endParaRPr lang="fr-FR"/>
        </a:p>
      </dgm:t>
    </dgm:pt>
    <dgm:pt modelId="{1A547C42-47C7-471D-B442-EA9F87C67B30}">
      <dgm:prSet phldrT="[Texte]" custT="1"/>
      <dgm:spPr/>
      <dgm:t>
        <a:bodyPr/>
        <a:lstStyle/>
        <a:p>
          <a:r>
            <a:rPr lang="fr-FR" sz="1800" dirty="0"/>
            <a:t>Il mesure l’activité du cerveau, Il faut 2 examens à 4h d’intervalle</a:t>
          </a:r>
        </a:p>
      </dgm:t>
    </dgm:pt>
    <dgm:pt modelId="{615EB879-FC1E-4814-9915-345BE3DD5DE2}" type="parTrans" cxnId="{1C7FAEFB-3762-49FC-833F-6B76CDD3F321}">
      <dgm:prSet/>
      <dgm:spPr/>
      <dgm:t>
        <a:bodyPr/>
        <a:lstStyle/>
        <a:p>
          <a:endParaRPr lang="fr-FR"/>
        </a:p>
      </dgm:t>
    </dgm:pt>
    <dgm:pt modelId="{92120A88-3A66-49DE-862C-C4B5C205C8C9}" type="sibTrans" cxnId="{1C7FAEFB-3762-49FC-833F-6B76CDD3F321}">
      <dgm:prSet/>
      <dgm:spPr/>
      <dgm:t>
        <a:bodyPr/>
        <a:lstStyle/>
        <a:p>
          <a:endParaRPr lang="fr-FR"/>
        </a:p>
      </dgm:t>
    </dgm:pt>
    <dgm:pt modelId="{8C9E2723-992B-4E03-94C2-952BBE38DFBB}" type="pres">
      <dgm:prSet presAssocID="{7079FB00-FFD3-4A74-9C2C-26D517534A63}" presName="Name0" presStyleCnt="0">
        <dgm:presLayoutVars>
          <dgm:dir/>
          <dgm:animLvl val="lvl"/>
          <dgm:resizeHandles/>
        </dgm:presLayoutVars>
      </dgm:prSet>
      <dgm:spPr/>
    </dgm:pt>
    <dgm:pt modelId="{23FD55F4-5701-4821-86D2-768A1024E027}" type="pres">
      <dgm:prSet presAssocID="{C9E70997-B7F9-49B3-9E50-2E2A8E5F145F}" presName="linNode" presStyleCnt="0"/>
      <dgm:spPr/>
    </dgm:pt>
    <dgm:pt modelId="{77AEB675-83B8-483D-8A87-7138646A2D77}" type="pres">
      <dgm:prSet presAssocID="{C9E70997-B7F9-49B3-9E50-2E2A8E5F145F}" presName="parentShp" presStyleLbl="node1" presStyleIdx="0" presStyleCnt="2">
        <dgm:presLayoutVars>
          <dgm:bulletEnabled val="1"/>
        </dgm:presLayoutVars>
      </dgm:prSet>
      <dgm:spPr/>
    </dgm:pt>
    <dgm:pt modelId="{D9CEBFE8-5053-4D97-A3F5-44BED479CE4A}" type="pres">
      <dgm:prSet presAssocID="{C9E70997-B7F9-49B3-9E50-2E2A8E5F145F}" presName="childShp" presStyleLbl="bgAccFollowNode1" presStyleIdx="0" presStyleCnt="2" custLinFactNeighborX="2135" custLinFactNeighborY="344">
        <dgm:presLayoutVars>
          <dgm:bulletEnabled val="1"/>
        </dgm:presLayoutVars>
      </dgm:prSet>
      <dgm:spPr/>
    </dgm:pt>
    <dgm:pt modelId="{EDD56539-D3E8-49DC-86E4-DA3C3E95F124}" type="pres">
      <dgm:prSet presAssocID="{46107A19-54E4-4A32-905E-CF628EB01F69}" presName="spacing" presStyleCnt="0"/>
      <dgm:spPr/>
    </dgm:pt>
    <dgm:pt modelId="{6076485F-C8BD-42E8-BE3D-F1BD0A95C67D}" type="pres">
      <dgm:prSet presAssocID="{72577AE9-D6ED-456F-BCF6-BCC5788D3F6A}" presName="linNode" presStyleCnt="0"/>
      <dgm:spPr/>
    </dgm:pt>
    <dgm:pt modelId="{4D2AF5D8-88A7-4B15-9AE3-922FF1FFE751}" type="pres">
      <dgm:prSet presAssocID="{72577AE9-D6ED-456F-BCF6-BCC5788D3F6A}" presName="parentShp" presStyleLbl="node1" presStyleIdx="1" presStyleCnt="2">
        <dgm:presLayoutVars>
          <dgm:bulletEnabled val="1"/>
        </dgm:presLayoutVars>
      </dgm:prSet>
      <dgm:spPr/>
    </dgm:pt>
    <dgm:pt modelId="{02FDF39B-4F9D-44BF-84AB-4D0E5775C35D}" type="pres">
      <dgm:prSet presAssocID="{72577AE9-D6ED-456F-BCF6-BCC5788D3F6A}" presName="childShp" presStyleLbl="bgAccFollowNode1" presStyleIdx="1" presStyleCnt="2">
        <dgm:presLayoutVars>
          <dgm:bulletEnabled val="1"/>
        </dgm:presLayoutVars>
      </dgm:prSet>
      <dgm:spPr/>
    </dgm:pt>
  </dgm:ptLst>
  <dgm:cxnLst>
    <dgm:cxn modelId="{8638A80B-C3A4-4733-B377-9D8C00ABCDA1}" type="presOf" srcId="{C9E70997-B7F9-49B3-9E50-2E2A8E5F145F}" destId="{77AEB675-83B8-483D-8A87-7138646A2D77}" srcOrd="0" destOrd="0" presId="urn:microsoft.com/office/officeart/2005/8/layout/vList6"/>
    <dgm:cxn modelId="{D939DA1F-195D-45AB-AD09-1323FE8EB86D}" type="presOf" srcId="{7079FB00-FFD3-4A74-9C2C-26D517534A63}" destId="{8C9E2723-992B-4E03-94C2-952BBE38DFBB}" srcOrd="0" destOrd="0" presId="urn:microsoft.com/office/officeart/2005/8/layout/vList6"/>
    <dgm:cxn modelId="{ABC7ED5F-7595-428F-977F-AAC3F12BD9C9}" type="presOf" srcId="{72577AE9-D6ED-456F-BCF6-BCC5788D3F6A}" destId="{4D2AF5D8-88A7-4B15-9AE3-922FF1FFE751}" srcOrd="0" destOrd="0" presId="urn:microsoft.com/office/officeart/2005/8/layout/vList6"/>
    <dgm:cxn modelId="{B3858C95-350B-45E6-96E0-DA354D54A8B8}" srcId="{7079FB00-FFD3-4A74-9C2C-26D517534A63}" destId="{C9E70997-B7F9-49B3-9E50-2E2A8E5F145F}" srcOrd="0" destOrd="0" parTransId="{8B7C1EAB-E03B-44A2-8C33-D692D0FB4B48}" sibTransId="{46107A19-54E4-4A32-905E-CF628EB01F69}"/>
    <dgm:cxn modelId="{0766D59E-5EAE-4959-AF4A-23F02841D087}" type="presOf" srcId="{1A547C42-47C7-471D-B442-EA9F87C67B30}" destId="{02FDF39B-4F9D-44BF-84AB-4D0E5775C35D}" srcOrd="0" destOrd="0" presId="urn:microsoft.com/office/officeart/2005/8/layout/vList6"/>
    <dgm:cxn modelId="{1CB640CB-5CBD-42C2-A59C-2C18A55EF6D0}" srcId="{7079FB00-FFD3-4A74-9C2C-26D517534A63}" destId="{72577AE9-D6ED-456F-BCF6-BCC5788D3F6A}" srcOrd="1" destOrd="0" parTransId="{7DDEA514-0266-4E8C-807C-696195179048}" sibTransId="{CE0178EA-6B80-4941-8FA3-5C137B108736}"/>
    <dgm:cxn modelId="{9EA71ECE-E03E-4512-8533-792CAC3AED60}" type="presOf" srcId="{DE29F6FE-1C4F-4427-8977-4E3F89CE7120}" destId="{D9CEBFE8-5053-4D97-A3F5-44BED479CE4A}" srcOrd="0" destOrd="0" presId="urn:microsoft.com/office/officeart/2005/8/layout/vList6"/>
    <dgm:cxn modelId="{CC31A4F2-5F58-43CE-94AA-63A5F16EF7F0}" srcId="{C9E70997-B7F9-49B3-9E50-2E2A8E5F145F}" destId="{DE29F6FE-1C4F-4427-8977-4E3F89CE7120}" srcOrd="0" destOrd="0" parTransId="{7A40B218-B264-4772-9A8F-F0219D361E1E}" sibTransId="{D0D53790-0087-4D63-A200-442A910942D8}"/>
    <dgm:cxn modelId="{1C7FAEFB-3762-49FC-833F-6B76CDD3F321}" srcId="{72577AE9-D6ED-456F-BCF6-BCC5788D3F6A}" destId="{1A547C42-47C7-471D-B442-EA9F87C67B30}" srcOrd="0" destOrd="0" parTransId="{615EB879-FC1E-4814-9915-345BE3DD5DE2}" sibTransId="{92120A88-3A66-49DE-862C-C4B5C205C8C9}"/>
    <dgm:cxn modelId="{C3B7A855-7AE9-44D0-8FB3-7BC77C56E27D}" type="presParOf" srcId="{8C9E2723-992B-4E03-94C2-952BBE38DFBB}" destId="{23FD55F4-5701-4821-86D2-768A1024E027}" srcOrd="0" destOrd="0" presId="urn:microsoft.com/office/officeart/2005/8/layout/vList6"/>
    <dgm:cxn modelId="{920BC512-F7C5-4EA8-AC07-6162C8F56FEC}" type="presParOf" srcId="{23FD55F4-5701-4821-86D2-768A1024E027}" destId="{77AEB675-83B8-483D-8A87-7138646A2D77}" srcOrd="0" destOrd="0" presId="urn:microsoft.com/office/officeart/2005/8/layout/vList6"/>
    <dgm:cxn modelId="{4FFC1E0A-76C4-44F7-8F6B-0FB7F9EB36BD}" type="presParOf" srcId="{23FD55F4-5701-4821-86D2-768A1024E027}" destId="{D9CEBFE8-5053-4D97-A3F5-44BED479CE4A}" srcOrd="1" destOrd="0" presId="urn:microsoft.com/office/officeart/2005/8/layout/vList6"/>
    <dgm:cxn modelId="{2085BDFE-0B48-4847-8565-200A01E661E6}" type="presParOf" srcId="{8C9E2723-992B-4E03-94C2-952BBE38DFBB}" destId="{EDD56539-D3E8-49DC-86E4-DA3C3E95F124}" srcOrd="1" destOrd="0" presId="urn:microsoft.com/office/officeart/2005/8/layout/vList6"/>
    <dgm:cxn modelId="{4188377D-A617-4070-BC5D-BE711A7754BF}" type="presParOf" srcId="{8C9E2723-992B-4E03-94C2-952BBE38DFBB}" destId="{6076485F-C8BD-42E8-BE3D-F1BD0A95C67D}" srcOrd="2" destOrd="0" presId="urn:microsoft.com/office/officeart/2005/8/layout/vList6"/>
    <dgm:cxn modelId="{F4AF5153-5E60-4F29-AC51-55AC9CC3913F}" type="presParOf" srcId="{6076485F-C8BD-42E8-BE3D-F1BD0A95C67D}" destId="{4D2AF5D8-88A7-4B15-9AE3-922FF1FFE751}" srcOrd="0" destOrd="0" presId="urn:microsoft.com/office/officeart/2005/8/layout/vList6"/>
    <dgm:cxn modelId="{D38E8BED-1824-48C5-B52B-CBBC812D7DA1}" type="presParOf" srcId="{6076485F-C8BD-42E8-BE3D-F1BD0A95C67D}" destId="{02FDF39B-4F9D-44BF-84AB-4D0E5775C35D}"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C09284E0-AF2A-44D2-9A3E-F66499AB06AF}" type="doc">
      <dgm:prSet loTypeId="urn:microsoft.com/office/officeart/2005/8/layout/radial6" loCatId="relationship" qsTypeId="urn:microsoft.com/office/officeart/2005/8/quickstyle/simple1" qsCatId="simple" csTypeId="urn:microsoft.com/office/officeart/2005/8/colors/accent1_2" csCatId="accent1" phldr="1"/>
      <dgm:spPr/>
      <dgm:t>
        <a:bodyPr/>
        <a:lstStyle/>
        <a:p>
          <a:endParaRPr lang="fr-FR"/>
        </a:p>
      </dgm:t>
    </dgm:pt>
    <dgm:pt modelId="{7BC026EB-5CB6-4C44-95A6-363071265579}">
      <dgm:prSet phldrT="[Texte]"/>
      <dgm:spPr/>
      <dgm:t>
        <a:bodyPr/>
        <a:lstStyle/>
        <a:p>
          <a:r>
            <a:rPr lang="fr-FR" dirty="0"/>
            <a:t>Mort encéphalique</a:t>
          </a:r>
        </a:p>
      </dgm:t>
    </dgm:pt>
    <dgm:pt modelId="{1B878D32-D489-4DA0-88DA-0CFB916D4A48}" type="parTrans" cxnId="{C33B5470-3740-47AB-A4BE-A7F0E88DE07E}">
      <dgm:prSet/>
      <dgm:spPr/>
      <dgm:t>
        <a:bodyPr/>
        <a:lstStyle/>
        <a:p>
          <a:endParaRPr lang="fr-FR"/>
        </a:p>
      </dgm:t>
    </dgm:pt>
    <dgm:pt modelId="{84BBDEB0-5B29-4457-9656-269C3978186A}" type="sibTrans" cxnId="{C33B5470-3740-47AB-A4BE-A7F0E88DE07E}">
      <dgm:prSet/>
      <dgm:spPr/>
      <dgm:t>
        <a:bodyPr/>
        <a:lstStyle/>
        <a:p>
          <a:endParaRPr lang="fr-FR"/>
        </a:p>
      </dgm:t>
    </dgm:pt>
    <dgm:pt modelId="{8A4A3B7A-F2A6-41D5-8D4C-853D743C5A69}">
      <dgm:prSet phldrT="[Texte]" custT="1"/>
      <dgm:spPr/>
      <dgm:t>
        <a:bodyPr/>
        <a:lstStyle/>
        <a:p>
          <a:r>
            <a:rPr lang="fr-FR" sz="1200" dirty="0"/>
            <a:t>Ventilatoire</a:t>
          </a:r>
        </a:p>
      </dgm:t>
    </dgm:pt>
    <dgm:pt modelId="{481A64B1-6BC2-4AAB-B6EE-E87D86C3E7C8}" type="parTrans" cxnId="{0ABE9B17-AC13-48E9-AEEF-45481C37BE9E}">
      <dgm:prSet/>
      <dgm:spPr/>
      <dgm:t>
        <a:bodyPr/>
        <a:lstStyle/>
        <a:p>
          <a:endParaRPr lang="fr-FR"/>
        </a:p>
      </dgm:t>
    </dgm:pt>
    <dgm:pt modelId="{3E4B135F-0DE2-4DE7-A930-08445F8CE9BA}" type="sibTrans" cxnId="{0ABE9B17-AC13-48E9-AEEF-45481C37BE9E}">
      <dgm:prSet/>
      <dgm:spPr/>
      <dgm:t>
        <a:bodyPr/>
        <a:lstStyle/>
        <a:p>
          <a:endParaRPr lang="fr-FR"/>
        </a:p>
      </dgm:t>
    </dgm:pt>
    <dgm:pt modelId="{D65F4091-A37D-43D2-B467-46F4154DAA89}">
      <dgm:prSet phldrT="[Texte]" custT="1"/>
      <dgm:spPr/>
      <dgm:t>
        <a:bodyPr/>
        <a:lstStyle/>
        <a:p>
          <a:r>
            <a:rPr lang="fr-FR" sz="1200" dirty="0"/>
            <a:t>Thermique et hormonal</a:t>
          </a:r>
        </a:p>
      </dgm:t>
    </dgm:pt>
    <dgm:pt modelId="{73B4B50F-F6E6-4855-965B-5D425E9A8FC6}" type="parTrans" cxnId="{AF5EBC37-D0EE-4251-9137-3BFDAECF470A}">
      <dgm:prSet/>
      <dgm:spPr/>
      <dgm:t>
        <a:bodyPr/>
        <a:lstStyle/>
        <a:p>
          <a:endParaRPr lang="fr-FR"/>
        </a:p>
      </dgm:t>
    </dgm:pt>
    <dgm:pt modelId="{33496CB5-BE23-454D-BB05-BEA6A5E15FBA}" type="sibTrans" cxnId="{AF5EBC37-D0EE-4251-9137-3BFDAECF470A}">
      <dgm:prSet/>
      <dgm:spPr/>
      <dgm:t>
        <a:bodyPr/>
        <a:lstStyle/>
        <a:p>
          <a:endParaRPr lang="fr-FR"/>
        </a:p>
      </dgm:t>
    </dgm:pt>
    <dgm:pt modelId="{B4E61C1A-3507-4929-A9A7-298697141FDF}">
      <dgm:prSet phldrT="[Texte]"/>
      <dgm:spPr/>
      <dgm:t>
        <a:bodyPr/>
        <a:lstStyle/>
        <a:p>
          <a:r>
            <a:rPr lang="fr-FR" dirty="0"/>
            <a:t>Hémostase</a:t>
          </a:r>
        </a:p>
      </dgm:t>
    </dgm:pt>
    <dgm:pt modelId="{0AE62A35-EC1B-408F-86D6-3D093BB944D8}" type="parTrans" cxnId="{A43A89B5-F2E9-48BE-8F4D-320AED447F57}">
      <dgm:prSet/>
      <dgm:spPr/>
      <dgm:t>
        <a:bodyPr/>
        <a:lstStyle/>
        <a:p>
          <a:endParaRPr lang="fr-FR"/>
        </a:p>
      </dgm:t>
    </dgm:pt>
    <dgm:pt modelId="{9FFF338B-2137-4073-8778-007974BACEFE}" type="sibTrans" cxnId="{A43A89B5-F2E9-48BE-8F4D-320AED447F57}">
      <dgm:prSet/>
      <dgm:spPr/>
      <dgm:t>
        <a:bodyPr/>
        <a:lstStyle/>
        <a:p>
          <a:endParaRPr lang="fr-FR"/>
        </a:p>
      </dgm:t>
    </dgm:pt>
    <dgm:pt modelId="{BCBA6F03-B443-40CE-9346-BE07C37C66A8}">
      <dgm:prSet phldrT="[Texte]" custT="1"/>
      <dgm:spPr/>
      <dgm:t>
        <a:bodyPr/>
        <a:lstStyle/>
        <a:p>
          <a:r>
            <a:rPr lang="fr-FR" sz="900" dirty="0"/>
            <a:t>Hémodynamique</a:t>
          </a:r>
        </a:p>
      </dgm:t>
    </dgm:pt>
    <dgm:pt modelId="{D85F845B-C390-4272-9F4F-1F480CC48B91}" type="parTrans" cxnId="{345E8BAC-8A7B-43D0-8DCA-8D8780857FC9}">
      <dgm:prSet/>
      <dgm:spPr/>
      <dgm:t>
        <a:bodyPr/>
        <a:lstStyle/>
        <a:p>
          <a:endParaRPr lang="fr-FR"/>
        </a:p>
      </dgm:t>
    </dgm:pt>
    <dgm:pt modelId="{D8C025B2-459D-4385-BA40-6D67BB3E459E}" type="sibTrans" cxnId="{345E8BAC-8A7B-43D0-8DCA-8D8780857FC9}">
      <dgm:prSet/>
      <dgm:spPr/>
      <dgm:t>
        <a:bodyPr/>
        <a:lstStyle/>
        <a:p>
          <a:endParaRPr lang="fr-FR"/>
        </a:p>
      </dgm:t>
    </dgm:pt>
    <dgm:pt modelId="{C4780E08-9B5F-481B-8CA7-20BFE67D1390}">
      <dgm:prSet phldrT="[Texte]" custScaleX="185011" custScaleY="157176"/>
      <dgm:spPr/>
      <dgm:t>
        <a:bodyPr/>
        <a:lstStyle/>
        <a:p>
          <a:endParaRPr lang="fr-FR"/>
        </a:p>
      </dgm:t>
    </dgm:pt>
    <dgm:pt modelId="{ADBB59B8-40C8-49B4-BE12-2100ED6A17C8}" type="parTrans" cxnId="{558C65F7-478C-4C48-8838-45A6033D1BE2}">
      <dgm:prSet/>
      <dgm:spPr/>
      <dgm:t>
        <a:bodyPr/>
        <a:lstStyle/>
        <a:p>
          <a:endParaRPr lang="fr-FR"/>
        </a:p>
      </dgm:t>
    </dgm:pt>
    <dgm:pt modelId="{92429E6E-F087-402C-B45E-3353F7E0DCF3}" type="sibTrans" cxnId="{558C65F7-478C-4C48-8838-45A6033D1BE2}">
      <dgm:prSet/>
      <dgm:spPr/>
      <dgm:t>
        <a:bodyPr/>
        <a:lstStyle/>
        <a:p>
          <a:endParaRPr lang="fr-FR"/>
        </a:p>
      </dgm:t>
    </dgm:pt>
    <dgm:pt modelId="{1D270079-318F-41F8-9C19-1E7965918B60}" type="pres">
      <dgm:prSet presAssocID="{C09284E0-AF2A-44D2-9A3E-F66499AB06AF}" presName="Name0" presStyleCnt="0">
        <dgm:presLayoutVars>
          <dgm:chMax val="1"/>
          <dgm:dir/>
          <dgm:animLvl val="ctr"/>
          <dgm:resizeHandles val="exact"/>
        </dgm:presLayoutVars>
      </dgm:prSet>
      <dgm:spPr/>
    </dgm:pt>
    <dgm:pt modelId="{4388DC75-F103-4280-A7E9-FA73261880D8}" type="pres">
      <dgm:prSet presAssocID="{7BC026EB-5CB6-4C44-95A6-363071265579}" presName="centerShape" presStyleLbl="node0" presStyleIdx="0" presStyleCnt="1"/>
      <dgm:spPr/>
    </dgm:pt>
    <dgm:pt modelId="{7911F115-EFAA-48F8-B4E2-1E1840D6410A}" type="pres">
      <dgm:prSet presAssocID="{8A4A3B7A-F2A6-41D5-8D4C-853D743C5A69}" presName="node" presStyleLbl="node1" presStyleIdx="0" presStyleCnt="4" custScaleX="185011" custScaleY="157176">
        <dgm:presLayoutVars>
          <dgm:bulletEnabled val="1"/>
        </dgm:presLayoutVars>
      </dgm:prSet>
      <dgm:spPr/>
    </dgm:pt>
    <dgm:pt modelId="{95C8640B-5F0E-466D-8CC7-739F7310C754}" type="pres">
      <dgm:prSet presAssocID="{8A4A3B7A-F2A6-41D5-8D4C-853D743C5A69}" presName="dummy" presStyleCnt="0"/>
      <dgm:spPr/>
    </dgm:pt>
    <dgm:pt modelId="{6D5F2EBD-B5B1-4F04-A4F3-74F0A5E8AB11}" type="pres">
      <dgm:prSet presAssocID="{3E4B135F-0DE2-4DE7-A930-08445F8CE9BA}" presName="sibTrans" presStyleLbl="sibTrans2D1" presStyleIdx="0" presStyleCnt="4"/>
      <dgm:spPr/>
    </dgm:pt>
    <dgm:pt modelId="{DFA12282-A667-464F-A221-F644F6C2FFC5}" type="pres">
      <dgm:prSet presAssocID="{D65F4091-A37D-43D2-B467-46F4154DAA89}" presName="node" presStyleLbl="node1" presStyleIdx="1" presStyleCnt="4" custScaleX="161047" custScaleY="137670">
        <dgm:presLayoutVars>
          <dgm:bulletEnabled val="1"/>
        </dgm:presLayoutVars>
      </dgm:prSet>
      <dgm:spPr/>
    </dgm:pt>
    <dgm:pt modelId="{CFB9DC8E-5B82-400A-8B04-4996792D3DDB}" type="pres">
      <dgm:prSet presAssocID="{D65F4091-A37D-43D2-B467-46F4154DAA89}" presName="dummy" presStyleCnt="0"/>
      <dgm:spPr/>
    </dgm:pt>
    <dgm:pt modelId="{5CBE6846-CAFB-4BD4-AA2B-7E8BC4D10D1C}" type="pres">
      <dgm:prSet presAssocID="{33496CB5-BE23-454D-BB05-BEA6A5E15FBA}" presName="sibTrans" presStyleLbl="sibTrans2D1" presStyleIdx="1" presStyleCnt="4"/>
      <dgm:spPr/>
    </dgm:pt>
    <dgm:pt modelId="{B410E5F6-E040-4C5B-9369-D0E818DE29D8}" type="pres">
      <dgm:prSet presAssocID="{B4E61C1A-3507-4929-A9A7-298697141FDF}" presName="node" presStyleLbl="node1" presStyleIdx="2" presStyleCnt="4" custScaleX="184563" custScaleY="152849">
        <dgm:presLayoutVars>
          <dgm:bulletEnabled val="1"/>
        </dgm:presLayoutVars>
      </dgm:prSet>
      <dgm:spPr/>
    </dgm:pt>
    <dgm:pt modelId="{4D00800F-5776-4E35-907B-5F4DCD82B10E}" type="pres">
      <dgm:prSet presAssocID="{B4E61C1A-3507-4929-A9A7-298697141FDF}" presName="dummy" presStyleCnt="0"/>
      <dgm:spPr/>
    </dgm:pt>
    <dgm:pt modelId="{5E94009B-C8AA-49DA-B24D-E2493FC07A95}" type="pres">
      <dgm:prSet presAssocID="{9FFF338B-2137-4073-8778-007974BACEFE}" presName="sibTrans" presStyleLbl="sibTrans2D1" presStyleIdx="2" presStyleCnt="4"/>
      <dgm:spPr/>
    </dgm:pt>
    <dgm:pt modelId="{7E5EE95E-0857-4452-8740-9329D5E873D9}" type="pres">
      <dgm:prSet presAssocID="{BCBA6F03-B443-40CE-9346-BE07C37C66A8}" presName="node" presStyleLbl="node1" presStyleIdx="3" presStyleCnt="4" custScaleX="169728" custScaleY="124045">
        <dgm:presLayoutVars>
          <dgm:bulletEnabled val="1"/>
        </dgm:presLayoutVars>
      </dgm:prSet>
      <dgm:spPr/>
    </dgm:pt>
    <dgm:pt modelId="{69E15892-3EF2-43B7-A08D-7CDBAE0A804A}" type="pres">
      <dgm:prSet presAssocID="{BCBA6F03-B443-40CE-9346-BE07C37C66A8}" presName="dummy" presStyleCnt="0"/>
      <dgm:spPr/>
    </dgm:pt>
    <dgm:pt modelId="{581996F1-F1AC-4A92-A2CD-B5DD6EE31FA6}" type="pres">
      <dgm:prSet presAssocID="{D8C025B2-459D-4385-BA40-6D67BB3E459E}" presName="sibTrans" presStyleLbl="sibTrans2D1" presStyleIdx="3" presStyleCnt="4"/>
      <dgm:spPr/>
    </dgm:pt>
  </dgm:ptLst>
  <dgm:cxnLst>
    <dgm:cxn modelId="{C2842D0D-63BE-4299-9F33-F30598D2218E}" type="presOf" srcId="{BCBA6F03-B443-40CE-9346-BE07C37C66A8}" destId="{7E5EE95E-0857-4452-8740-9329D5E873D9}" srcOrd="0" destOrd="0" presId="urn:microsoft.com/office/officeart/2005/8/layout/radial6"/>
    <dgm:cxn modelId="{0ABE9B17-AC13-48E9-AEEF-45481C37BE9E}" srcId="{7BC026EB-5CB6-4C44-95A6-363071265579}" destId="{8A4A3B7A-F2A6-41D5-8D4C-853D743C5A69}" srcOrd="0" destOrd="0" parTransId="{481A64B1-6BC2-4AAB-B6EE-E87D86C3E7C8}" sibTransId="{3E4B135F-0DE2-4DE7-A930-08445F8CE9BA}"/>
    <dgm:cxn modelId="{AF5EBC37-D0EE-4251-9137-3BFDAECF470A}" srcId="{7BC026EB-5CB6-4C44-95A6-363071265579}" destId="{D65F4091-A37D-43D2-B467-46F4154DAA89}" srcOrd="1" destOrd="0" parTransId="{73B4B50F-F6E6-4855-965B-5D425E9A8FC6}" sibTransId="{33496CB5-BE23-454D-BB05-BEA6A5E15FBA}"/>
    <dgm:cxn modelId="{9CF2BA3A-64E9-4D75-B9CD-4DE60BA98FB7}" type="presOf" srcId="{D65F4091-A37D-43D2-B467-46F4154DAA89}" destId="{DFA12282-A667-464F-A221-F644F6C2FFC5}" srcOrd="0" destOrd="0" presId="urn:microsoft.com/office/officeart/2005/8/layout/radial6"/>
    <dgm:cxn modelId="{89AF633C-504C-4381-8D04-AA99B8A09A5F}" type="presOf" srcId="{C09284E0-AF2A-44D2-9A3E-F66499AB06AF}" destId="{1D270079-318F-41F8-9C19-1E7965918B60}" srcOrd="0" destOrd="0" presId="urn:microsoft.com/office/officeart/2005/8/layout/radial6"/>
    <dgm:cxn modelId="{F7895D4D-839B-4A6E-9AEF-A0C949711066}" type="presOf" srcId="{8A4A3B7A-F2A6-41D5-8D4C-853D743C5A69}" destId="{7911F115-EFAA-48F8-B4E2-1E1840D6410A}" srcOrd="0" destOrd="0" presId="urn:microsoft.com/office/officeart/2005/8/layout/radial6"/>
    <dgm:cxn modelId="{C33B5470-3740-47AB-A4BE-A7F0E88DE07E}" srcId="{C09284E0-AF2A-44D2-9A3E-F66499AB06AF}" destId="{7BC026EB-5CB6-4C44-95A6-363071265579}" srcOrd="0" destOrd="0" parTransId="{1B878D32-D489-4DA0-88DA-0CFB916D4A48}" sibTransId="{84BBDEB0-5B29-4457-9656-269C3978186A}"/>
    <dgm:cxn modelId="{F121ED55-4F7E-42EB-A4F3-A531D4DD3F14}" type="presOf" srcId="{33496CB5-BE23-454D-BB05-BEA6A5E15FBA}" destId="{5CBE6846-CAFB-4BD4-AA2B-7E8BC4D10D1C}" srcOrd="0" destOrd="0" presId="urn:microsoft.com/office/officeart/2005/8/layout/radial6"/>
    <dgm:cxn modelId="{3E585077-83DD-4E84-8E59-F95006B6BF4B}" type="presOf" srcId="{B4E61C1A-3507-4929-A9A7-298697141FDF}" destId="{B410E5F6-E040-4C5B-9369-D0E818DE29D8}" srcOrd="0" destOrd="0" presId="urn:microsoft.com/office/officeart/2005/8/layout/radial6"/>
    <dgm:cxn modelId="{11E1F193-E26D-4C2E-BF6D-ADD9458CCFAB}" type="presOf" srcId="{9FFF338B-2137-4073-8778-007974BACEFE}" destId="{5E94009B-C8AA-49DA-B24D-E2493FC07A95}" srcOrd="0" destOrd="0" presId="urn:microsoft.com/office/officeart/2005/8/layout/radial6"/>
    <dgm:cxn modelId="{7E0587A7-EEA7-4B75-93ED-9004722964BB}" type="presOf" srcId="{7BC026EB-5CB6-4C44-95A6-363071265579}" destId="{4388DC75-F103-4280-A7E9-FA73261880D8}" srcOrd="0" destOrd="0" presId="urn:microsoft.com/office/officeart/2005/8/layout/radial6"/>
    <dgm:cxn modelId="{345E8BAC-8A7B-43D0-8DCA-8D8780857FC9}" srcId="{7BC026EB-5CB6-4C44-95A6-363071265579}" destId="{BCBA6F03-B443-40CE-9346-BE07C37C66A8}" srcOrd="3" destOrd="0" parTransId="{D85F845B-C390-4272-9F4F-1F480CC48B91}" sibTransId="{D8C025B2-459D-4385-BA40-6D67BB3E459E}"/>
    <dgm:cxn modelId="{A43A89B5-F2E9-48BE-8F4D-320AED447F57}" srcId="{7BC026EB-5CB6-4C44-95A6-363071265579}" destId="{B4E61C1A-3507-4929-A9A7-298697141FDF}" srcOrd="2" destOrd="0" parTransId="{0AE62A35-EC1B-408F-86D6-3D093BB944D8}" sibTransId="{9FFF338B-2137-4073-8778-007974BACEFE}"/>
    <dgm:cxn modelId="{812D9ACA-7536-4705-A49B-2DFEFFCDC068}" type="presOf" srcId="{D8C025B2-459D-4385-BA40-6D67BB3E459E}" destId="{581996F1-F1AC-4A92-A2CD-B5DD6EE31FA6}" srcOrd="0" destOrd="0" presId="urn:microsoft.com/office/officeart/2005/8/layout/radial6"/>
    <dgm:cxn modelId="{558C65F7-478C-4C48-8838-45A6033D1BE2}" srcId="{C09284E0-AF2A-44D2-9A3E-F66499AB06AF}" destId="{C4780E08-9B5F-481B-8CA7-20BFE67D1390}" srcOrd="1" destOrd="0" parTransId="{ADBB59B8-40C8-49B4-BE12-2100ED6A17C8}" sibTransId="{92429E6E-F087-402C-B45E-3353F7E0DCF3}"/>
    <dgm:cxn modelId="{BE6D95FB-8827-4190-A000-AB187444CF87}" type="presOf" srcId="{3E4B135F-0DE2-4DE7-A930-08445F8CE9BA}" destId="{6D5F2EBD-B5B1-4F04-A4F3-74F0A5E8AB11}" srcOrd="0" destOrd="0" presId="urn:microsoft.com/office/officeart/2005/8/layout/radial6"/>
    <dgm:cxn modelId="{B17D8882-C328-4472-B69E-DC15B5E6830D}" type="presParOf" srcId="{1D270079-318F-41F8-9C19-1E7965918B60}" destId="{4388DC75-F103-4280-A7E9-FA73261880D8}" srcOrd="0" destOrd="0" presId="urn:microsoft.com/office/officeart/2005/8/layout/radial6"/>
    <dgm:cxn modelId="{E07FC871-582A-4AC3-87FF-D801E65CF015}" type="presParOf" srcId="{1D270079-318F-41F8-9C19-1E7965918B60}" destId="{7911F115-EFAA-48F8-B4E2-1E1840D6410A}" srcOrd="1" destOrd="0" presId="urn:microsoft.com/office/officeart/2005/8/layout/radial6"/>
    <dgm:cxn modelId="{54E8F1BE-4E1A-4B97-9189-750B37649418}" type="presParOf" srcId="{1D270079-318F-41F8-9C19-1E7965918B60}" destId="{95C8640B-5F0E-466D-8CC7-739F7310C754}" srcOrd="2" destOrd="0" presId="urn:microsoft.com/office/officeart/2005/8/layout/radial6"/>
    <dgm:cxn modelId="{6BE7DA38-C9ED-4FDB-8A84-EA81E670940C}" type="presParOf" srcId="{1D270079-318F-41F8-9C19-1E7965918B60}" destId="{6D5F2EBD-B5B1-4F04-A4F3-74F0A5E8AB11}" srcOrd="3" destOrd="0" presId="urn:microsoft.com/office/officeart/2005/8/layout/radial6"/>
    <dgm:cxn modelId="{8E9ED447-E324-42F8-8B8F-32E13C27B77F}" type="presParOf" srcId="{1D270079-318F-41F8-9C19-1E7965918B60}" destId="{DFA12282-A667-464F-A221-F644F6C2FFC5}" srcOrd="4" destOrd="0" presId="urn:microsoft.com/office/officeart/2005/8/layout/radial6"/>
    <dgm:cxn modelId="{8D6E1198-F67A-433A-9D43-D6B41CC91607}" type="presParOf" srcId="{1D270079-318F-41F8-9C19-1E7965918B60}" destId="{CFB9DC8E-5B82-400A-8B04-4996792D3DDB}" srcOrd="5" destOrd="0" presId="urn:microsoft.com/office/officeart/2005/8/layout/radial6"/>
    <dgm:cxn modelId="{1C0F4113-C2EC-4B69-B458-2043081DD4D8}" type="presParOf" srcId="{1D270079-318F-41F8-9C19-1E7965918B60}" destId="{5CBE6846-CAFB-4BD4-AA2B-7E8BC4D10D1C}" srcOrd="6" destOrd="0" presId="urn:microsoft.com/office/officeart/2005/8/layout/radial6"/>
    <dgm:cxn modelId="{ABD22C41-D59C-4F32-804A-C900C15DB8C4}" type="presParOf" srcId="{1D270079-318F-41F8-9C19-1E7965918B60}" destId="{B410E5F6-E040-4C5B-9369-D0E818DE29D8}" srcOrd="7" destOrd="0" presId="urn:microsoft.com/office/officeart/2005/8/layout/radial6"/>
    <dgm:cxn modelId="{0C94FB89-9E35-48BC-9296-BD93277257FD}" type="presParOf" srcId="{1D270079-318F-41F8-9C19-1E7965918B60}" destId="{4D00800F-5776-4E35-907B-5F4DCD82B10E}" srcOrd="8" destOrd="0" presId="urn:microsoft.com/office/officeart/2005/8/layout/radial6"/>
    <dgm:cxn modelId="{E16A711D-C301-4BDF-A2E9-DDE768640DC9}" type="presParOf" srcId="{1D270079-318F-41F8-9C19-1E7965918B60}" destId="{5E94009B-C8AA-49DA-B24D-E2493FC07A95}" srcOrd="9" destOrd="0" presId="urn:microsoft.com/office/officeart/2005/8/layout/radial6"/>
    <dgm:cxn modelId="{A63DEDDF-7309-4A15-B320-E1AAE8F5031B}" type="presParOf" srcId="{1D270079-318F-41F8-9C19-1E7965918B60}" destId="{7E5EE95E-0857-4452-8740-9329D5E873D9}" srcOrd="10" destOrd="0" presId="urn:microsoft.com/office/officeart/2005/8/layout/radial6"/>
    <dgm:cxn modelId="{6A46C5CC-544E-4E0C-BA33-E9656D7C66BB}" type="presParOf" srcId="{1D270079-318F-41F8-9C19-1E7965918B60}" destId="{69E15892-3EF2-43B7-A08D-7CDBAE0A804A}" srcOrd="11" destOrd="0" presId="urn:microsoft.com/office/officeart/2005/8/layout/radial6"/>
    <dgm:cxn modelId="{1FD64293-6C76-4BDE-90AB-2303975B5A61}" type="presParOf" srcId="{1D270079-318F-41F8-9C19-1E7965918B60}" destId="{581996F1-F1AC-4A92-A2CD-B5DD6EE31FA6}" srcOrd="12"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2A9A0412-9E6B-44F0-AE97-5117D06BAC1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fr-FR"/>
        </a:p>
      </dgm:t>
    </dgm:pt>
    <dgm:pt modelId="{FE17D2A8-B6A3-41C5-BBF3-002B055B47A2}">
      <dgm:prSet phldrT="[Texte]" custT="1"/>
      <dgm:spPr/>
      <dgm:t>
        <a:bodyPr/>
        <a:lstStyle/>
        <a:p>
          <a:r>
            <a:rPr lang="fr-FR" sz="4400" dirty="0"/>
            <a:t>Interrogation du RNR</a:t>
          </a:r>
        </a:p>
      </dgm:t>
    </dgm:pt>
    <dgm:pt modelId="{D07AB5F7-33E5-4845-BFD4-934B2AC8010A}" type="parTrans" cxnId="{015EB370-0481-481C-88EA-6C72855B5C7A}">
      <dgm:prSet/>
      <dgm:spPr/>
      <dgm:t>
        <a:bodyPr/>
        <a:lstStyle/>
        <a:p>
          <a:endParaRPr lang="fr-FR"/>
        </a:p>
      </dgm:t>
    </dgm:pt>
    <dgm:pt modelId="{B13C10DC-DDE2-467B-9701-06045381F79D}" type="sibTrans" cxnId="{015EB370-0481-481C-88EA-6C72855B5C7A}">
      <dgm:prSet/>
      <dgm:spPr/>
      <dgm:t>
        <a:bodyPr/>
        <a:lstStyle/>
        <a:p>
          <a:endParaRPr lang="fr-FR"/>
        </a:p>
      </dgm:t>
    </dgm:pt>
    <dgm:pt modelId="{2382C5E5-B5BC-4198-AE78-D81BDA925869}">
      <dgm:prSet phldrT="[Texte]" custT="1"/>
      <dgm:spPr/>
      <dgm:t>
        <a:bodyPr/>
        <a:lstStyle/>
        <a:p>
          <a:r>
            <a:rPr lang="fr-FR" sz="2800" dirty="0"/>
            <a:t>Une fois le PV de mort signé</a:t>
          </a:r>
        </a:p>
      </dgm:t>
    </dgm:pt>
    <dgm:pt modelId="{D00A701E-2A7C-4C9E-A7F3-55880D5921F0}" type="parTrans" cxnId="{9A5CF43A-FFC4-42AD-A618-3D47BB0FFBCE}">
      <dgm:prSet/>
      <dgm:spPr/>
      <dgm:t>
        <a:bodyPr/>
        <a:lstStyle/>
        <a:p>
          <a:endParaRPr lang="fr-FR"/>
        </a:p>
      </dgm:t>
    </dgm:pt>
    <dgm:pt modelId="{3C8BD8EF-B4C7-4911-838B-4529B38C9FE0}" type="sibTrans" cxnId="{9A5CF43A-FFC4-42AD-A618-3D47BB0FFBCE}">
      <dgm:prSet/>
      <dgm:spPr/>
      <dgm:t>
        <a:bodyPr/>
        <a:lstStyle/>
        <a:p>
          <a:endParaRPr lang="fr-FR"/>
        </a:p>
      </dgm:t>
    </dgm:pt>
    <dgm:pt modelId="{BB616B71-44BD-4AD7-956A-7C5E2AAB42F9}">
      <dgm:prSet phldrT="[Texte]" custT="1"/>
      <dgm:spPr/>
      <dgm:t>
        <a:bodyPr/>
        <a:lstStyle/>
        <a:p>
          <a:r>
            <a:rPr lang="fr-FR" sz="4400" dirty="0"/>
            <a:t>Entretien avec les proches</a:t>
          </a:r>
        </a:p>
      </dgm:t>
    </dgm:pt>
    <dgm:pt modelId="{0D9FB285-F205-4EBA-9006-31D0498EE8C1}" type="parTrans" cxnId="{FCB43F6F-F5A9-4470-9D33-79BD3C13DE20}">
      <dgm:prSet/>
      <dgm:spPr/>
      <dgm:t>
        <a:bodyPr/>
        <a:lstStyle/>
        <a:p>
          <a:endParaRPr lang="fr-FR"/>
        </a:p>
      </dgm:t>
    </dgm:pt>
    <dgm:pt modelId="{D8689AF8-A7AD-4654-AC83-E0FF231EFE57}" type="sibTrans" cxnId="{FCB43F6F-F5A9-4470-9D33-79BD3C13DE20}">
      <dgm:prSet/>
      <dgm:spPr/>
      <dgm:t>
        <a:bodyPr/>
        <a:lstStyle/>
        <a:p>
          <a:endParaRPr lang="fr-FR"/>
        </a:p>
      </dgm:t>
    </dgm:pt>
    <dgm:pt modelId="{140EA2D7-5490-41D2-B7B4-37D37CB8987B}">
      <dgm:prSet phldrT="[Texte]" custT="1"/>
      <dgm:spPr/>
      <dgm:t>
        <a:bodyPr/>
        <a:lstStyle/>
        <a:p>
          <a:r>
            <a:rPr lang="fr-FR" sz="2800" dirty="0"/>
            <a:t>Tout au long de la procédure</a:t>
          </a:r>
        </a:p>
      </dgm:t>
    </dgm:pt>
    <dgm:pt modelId="{732BA2A4-2FAC-41FE-89ED-134C9881A3BC}" type="parTrans" cxnId="{C3592FDF-385A-47E6-A4B8-90A10D43198D}">
      <dgm:prSet/>
      <dgm:spPr/>
      <dgm:t>
        <a:bodyPr/>
        <a:lstStyle/>
        <a:p>
          <a:endParaRPr lang="fr-FR"/>
        </a:p>
      </dgm:t>
    </dgm:pt>
    <dgm:pt modelId="{5482B8D7-192E-449B-96C7-AE242FE02F9B}" type="sibTrans" cxnId="{C3592FDF-385A-47E6-A4B8-90A10D43198D}">
      <dgm:prSet/>
      <dgm:spPr/>
      <dgm:t>
        <a:bodyPr/>
        <a:lstStyle/>
        <a:p>
          <a:endParaRPr lang="fr-FR"/>
        </a:p>
      </dgm:t>
    </dgm:pt>
    <dgm:pt modelId="{11A21935-219E-4664-959E-4F9A6BC0AC25}" type="pres">
      <dgm:prSet presAssocID="{2A9A0412-9E6B-44F0-AE97-5117D06BAC1C}" presName="linear" presStyleCnt="0">
        <dgm:presLayoutVars>
          <dgm:animLvl val="lvl"/>
          <dgm:resizeHandles val="exact"/>
        </dgm:presLayoutVars>
      </dgm:prSet>
      <dgm:spPr/>
    </dgm:pt>
    <dgm:pt modelId="{4F7E84B0-116E-4527-8FF4-5225B21CC1D6}" type="pres">
      <dgm:prSet presAssocID="{FE17D2A8-B6A3-41C5-BBF3-002B055B47A2}" presName="parentText" presStyleLbl="node1" presStyleIdx="0" presStyleCnt="2" custLinFactNeighborX="-854" custLinFactNeighborY="-1524">
        <dgm:presLayoutVars>
          <dgm:chMax val="0"/>
          <dgm:bulletEnabled val="1"/>
        </dgm:presLayoutVars>
      </dgm:prSet>
      <dgm:spPr/>
    </dgm:pt>
    <dgm:pt modelId="{F73AC6F9-D6F0-4E3D-B295-861449B9688A}" type="pres">
      <dgm:prSet presAssocID="{FE17D2A8-B6A3-41C5-BBF3-002B055B47A2}" presName="childText" presStyleLbl="revTx" presStyleIdx="0" presStyleCnt="2">
        <dgm:presLayoutVars>
          <dgm:bulletEnabled val="1"/>
        </dgm:presLayoutVars>
      </dgm:prSet>
      <dgm:spPr/>
    </dgm:pt>
    <dgm:pt modelId="{1F80077F-0566-4D77-9707-9DA811EECDAE}" type="pres">
      <dgm:prSet presAssocID="{BB616B71-44BD-4AD7-956A-7C5E2AAB42F9}" presName="parentText" presStyleLbl="node1" presStyleIdx="1" presStyleCnt="2">
        <dgm:presLayoutVars>
          <dgm:chMax val="0"/>
          <dgm:bulletEnabled val="1"/>
        </dgm:presLayoutVars>
      </dgm:prSet>
      <dgm:spPr/>
    </dgm:pt>
    <dgm:pt modelId="{75E8F93A-F043-4FE2-AE9E-877A07FEB99A}" type="pres">
      <dgm:prSet presAssocID="{BB616B71-44BD-4AD7-956A-7C5E2AAB42F9}" presName="childText" presStyleLbl="revTx" presStyleIdx="1" presStyleCnt="2">
        <dgm:presLayoutVars>
          <dgm:bulletEnabled val="1"/>
        </dgm:presLayoutVars>
      </dgm:prSet>
      <dgm:spPr/>
    </dgm:pt>
  </dgm:ptLst>
  <dgm:cxnLst>
    <dgm:cxn modelId="{EA2D2D00-E2E6-4341-BA6E-35783AA61C78}" type="presOf" srcId="{BB616B71-44BD-4AD7-956A-7C5E2AAB42F9}" destId="{1F80077F-0566-4D77-9707-9DA811EECDAE}" srcOrd="0" destOrd="0" presId="urn:microsoft.com/office/officeart/2005/8/layout/vList2"/>
    <dgm:cxn modelId="{9A5CF43A-FFC4-42AD-A618-3D47BB0FFBCE}" srcId="{FE17D2A8-B6A3-41C5-BBF3-002B055B47A2}" destId="{2382C5E5-B5BC-4198-AE78-D81BDA925869}" srcOrd="0" destOrd="0" parTransId="{D00A701E-2A7C-4C9E-A7F3-55880D5921F0}" sibTransId="{3C8BD8EF-B4C7-4911-838B-4529B38C9FE0}"/>
    <dgm:cxn modelId="{F29FEE45-77E3-4A8D-AB6F-FE0DAB06D2E8}" type="presOf" srcId="{2382C5E5-B5BC-4198-AE78-D81BDA925869}" destId="{F73AC6F9-D6F0-4E3D-B295-861449B9688A}" srcOrd="0" destOrd="0" presId="urn:microsoft.com/office/officeart/2005/8/layout/vList2"/>
    <dgm:cxn modelId="{FCB43F6F-F5A9-4470-9D33-79BD3C13DE20}" srcId="{2A9A0412-9E6B-44F0-AE97-5117D06BAC1C}" destId="{BB616B71-44BD-4AD7-956A-7C5E2AAB42F9}" srcOrd="1" destOrd="0" parTransId="{0D9FB285-F205-4EBA-9006-31D0498EE8C1}" sibTransId="{D8689AF8-A7AD-4654-AC83-E0FF231EFE57}"/>
    <dgm:cxn modelId="{015EB370-0481-481C-88EA-6C72855B5C7A}" srcId="{2A9A0412-9E6B-44F0-AE97-5117D06BAC1C}" destId="{FE17D2A8-B6A3-41C5-BBF3-002B055B47A2}" srcOrd="0" destOrd="0" parTransId="{D07AB5F7-33E5-4845-BFD4-934B2AC8010A}" sibTransId="{B13C10DC-DDE2-467B-9701-06045381F79D}"/>
    <dgm:cxn modelId="{B83B6052-8969-47A0-B8A0-BF9D88C7F696}" type="presOf" srcId="{2A9A0412-9E6B-44F0-AE97-5117D06BAC1C}" destId="{11A21935-219E-4664-959E-4F9A6BC0AC25}" srcOrd="0" destOrd="0" presId="urn:microsoft.com/office/officeart/2005/8/layout/vList2"/>
    <dgm:cxn modelId="{E5B0508A-1362-4939-BB02-6F5E6501AED0}" type="presOf" srcId="{140EA2D7-5490-41D2-B7B4-37D37CB8987B}" destId="{75E8F93A-F043-4FE2-AE9E-877A07FEB99A}" srcOrd="0" destOrd="0" presId="urn:microsoft.com/office/officeart/2005/8/layout/vList2"/>
    <dgm:cxn modelId="{A01E2B94-6150-4ED4-A8FE-0D5D5AC5E8C4}" type="presOf" srcId="{FE17D2A8-B6A3-41C5-BBF3-002B055B47A2}" destId="{4F7E84B0-116E-4527-8FF4-5225B21CC1D6}" srcOrd="0" destOrd="0" presId="urn:microsoft.com/office/officeart/2005/8/layout/vList2"/>
    <dgm:cxn modelId="{C3592FDF-385A-47E6-A4B8-90A10D43198D}" srcId="{BB616B71-44BD-4AD7-956A-7C5E2AAB42F9}" destId="{140EA2D7-5490-41D2-B7B4-37D37CB8987B}" srcOrd="0" destOrd="0" parTransId="{732BA2A4-2FAC-41FE-89ED-134C9881A3BC}" sibTransId="{5482B8D7-192E-449B-96C7-AE242FE02F9B}"/>
    <dgm:cxn modelId="{58081F67-D00F-448E-8811-7050E0C48B3F}" type="presParOf" srcId="{11A21935-219E-4664-959E-4F9A6BC0AC25}" destId="{4F7E84B0-116E-4527-8FF4-5225B21CC1D6}" srcOrd="0" destOrd="0" presId="urn:microsoft.com/office/officeart/2005/8/layout/vList2"/>
    <dgm:cxn modelId="{00D0467C-6640-49C2-A3AA-9CE286551401}" type="presParOf" srcId="{11A21935-219E-4664-959E-4F9A6BC0AC25}" destId="{F73AC6F9-D6F0-4E3D-B295-861449B9688A}" srcOrd="1" destOrd="0" presId="urn:microsoft.com/office/officeart/2005/8/layout/vList2"/>
    <dgm:cxn modelId="{5DF084B0-060C-4F62-AD4B-62C6F1344FDC}" type="presParOf" srcId="{11A21935-219E-4664-959E-4F9A6BC0AC25}" destId="{1F80077F-0566-4D77-9707-9DA811EECDAE}" srcOrd="2" destOrd="0" presId="urn:microsoft.com/office/officeart/2005/8/layout/vList2"/>
    <dgm:cxn modelId="{9D6C7BAF-E611-4A19-9916-5F4F0F5A33A2}" type="presParOf" srcId="{11A21935-219E-4664-959E-4F9A6BC0AC25}" destId="{75E8F93A-F043-4FE2-AE9E-877A07FEB99A}"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A2B338C1-65CD-4437-B4BB-476410F6445F}"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fr-FR"/>
        </a:p>
      </dgm:t>
    </dgm:pt>
    <dgm:pt modelId="{27D3D1AC-4956-4A2E-A20B-DA7508DA3432}">
      <dgm:prSet phldrT="[Texte]"/>
      <dgm:spPr/>
      <dgm:t>
        <a:bodyPr/>
        <a:lstStyle/>
        <a:p>
          <a:r>
            <a:rPr lang="fr-FR" dirty="0"/>
            <a:t>Liste nationale d’attente</a:t>
          </a:r>
        </a:p>
      </dgm:t>
    </dgm:pt>
    <dgm:pt modelId="{96B9BA67-CC12-4FA0-9936-53471C6E9DB4}" type="parTrans" cxnId="{9D307757-8930-4462-AACE-92BE2FE73409}">
      <dgm:prSet/>
      <dgm:spPr/>
      <dgm:t>
        <a:bodyPr/>
        <a:lstStyle/>
        <a:p>
          <a:endParaRPr lang="fr-FR"/>
        </a:p>
      </dgm:t>
    </dgm:pt>
    <dgm:pt modelId="{3332941A-3195-4470-9413-C39758E0F5B3}" type="sibTrans" cxnId="{9D307757-8930-4462-AACE-92BE2FE73409}">
      <dgm:prSet/>
      <dgm:spPr/>
      <dgm:t>
        <a:bodyPr/>
        <a:lstStyle/>
        <a:p>
          <a:endParaRPr lang="fr-FR"/>
        </a:p>
      </dgm:t>
    </dgm:pt>
    <dgm:pt modelId="{AB8EC0B2-427D-45F5-8669-105E58A8B3B3}">
      <dgm:prSet phldrT="[Texte]" custT="1"/>
      <dgm:spPr/>
      <dgm:t>
        <a:bodyPr/>
        <a:lstStyle/>
        <a:p>
          <a:r>
            <a:rPr lang="fr-FR" sz="1400" dirty="0"/>
            <a:t>Age </a:t>
          </a:r>
        </a:p>
      </dgm:t>
    </dgm:pt>
    <dgm:pt modelId="{F2417AFC-0BAA-48C1-B1B6-DE417972F778}" type="parTrans" cxnId="{3F3AF9CF-F931-4A55-BC54-CA14E0566CA7}">
      <dgm:prSet/>
      <dgm:spPr/>
      <dgm:t>
        <a:bodyPr/>
        <a:lstStyle/>
        <a:p>
          <a:endParaRPr lang="fr-FR"/>
        </a:p>
      </dgm:t>
    </dgm:pt>
    <dgm:pt modelId="{B442DFCB-FB44-47E8-A458-6B0D3260C24B}" type="sibTrans" cxnId="{3F3AF9CF-F931-4A55-BC54-CA14E0566CA7}">
      <dgm:prSet/>
      <dgm:spPr/>
      <dgm:t>
        <a:bodyPr/>
        <a:lstStyle/>
        <a:p>
          <a:endParaRPr lang="fr-FR"/>
        </a:p>
      </dgm:t>
    </dgm:pt>
    <dgm:pt modelId="{1AF92F3D-D8BC-4BDF-88A0-62FF66E9FC41}">
      <dgm:prSet phldrT="[Texte]" custT="1"/>
      <dgm:spPr/>
      <dgm:t>
        <a:bodyPr/>
        <a:lstStyle/>
        <a:p>
          <a:r>
            <a:rPr lang="fr-FR" sz="1100" dirty="0"/>
            <a:t>Morphologie</a:t>
          </a:r>
        </a:p>
      </dgm:t>
    </dgm:pt>
    <dgm:pt modelId="{1483267F-1D3D-4D12-B5D9-091E3B33F189}" type="parTrans" cxnId="{BD64DB5C-7091-4B5A-BAF0-B0769C117A6F}">
      <dgm:prSet/>
      <dgm:spPr/>
      <dgm:t>
        <a:bodyPr/>
        <a:lstStyle/>
        <a:p>
          <a:endParaRPr lang="fr-FR"/>
        </a:p>
      </dgm:t>
    </dgm:pt>
    <dgm:pt modelId="{CAE4B34F-141E-436A-9E97-419CCB8AD60F}" type="sibTrans" cxnId="{BD64DB5C-7091-4B5A-BAF0-B0769C117A6F}">
      <dgm:prSet/>
      <dgm:spPr/>
      <dgm:t>
        <a:bodyPr/>
        <a:lstStyle/>
        <a:p>
          <a:endParaRPr lang="fr-FR"/>
        </a:p>
      </dgm:t>
    </dgm:pt>
    <dgm:pt modelId="{5B2753C8-2738-431A-A214-772BD6D07AAE}">
      <dgm:prSet phldrT="[Texte]"/>
      <dgm:spPr/>
      <dgm:t>
        <a:bodyPr/>
        <a:lstStyle/>
        <a:p>
          <a:r>
            <a:rPr lang="fr-FR" dirty="0"/>
            <a:t>Compatibilité</a:t>
          </a:r>
        </a:p>
      </dgm:t>
    </dgm:pt>
    <dgm:pt modelId="{D9D9FC9F-C48B-41F8-BC5E-8C7F414CDB4A}" type="parTrans" cxnId="{D87691DB-CEF5-4054-8715-6144CD57AEA0}">
      <dgm:prSet/>
      <dgm:spPr/>
      <dgm:t>
        <a:bodyPr/>
        <a:lstStyle/>
        <a:p>
          <a:endParaRPr lang="fr-FR"/>
        </a:p>
      </dgm:t>
    </dgm:pt>
    <dgm:pt modelId="{05058290-0FDD-4AEA-B683-D5C5FAC4BBEB}" type="sibTrans" cxnId="{D87691DB-CEF5-4054-8715-6144CD57AEA0}">
      <dgm:prSet/>
      <dgm:spPr/>
      <dgm:t>
        <a:bodyPr/>
        <a:lstStyle/>
        <a:p>
          <a:endParaRPr lang="fr-FR"/>
        </a:p>
      </dgm:t>
    </dgm:pt>
    <dgm:pt modelId="{C26ED080-A569-472E-AE11-5CEFE49E1CB5}">
      <dgm:prSet phldrT="[Texte]" custT="1"/>
      <dgm:spPr/>
      <dgm:t>
        <a:bodyPr/>
        <a:lstStyle/>
        <a:p>
          <a:r>
            <a:rPr lang="fr-FR" sz="1400" dirty="0"/>
            <a:t>Degré</a:t>
          </a:r>
          <a:r>
            <a:rPr lang="fr-FR" sz="1000" dirty="0"/>
            <a:t> d’urgence</a:t>
          </a:r>
        </a:p>
      </dgm:t>
    </dgm:pt>
    <dgm:pt modelId="{5BF488DE-4AAF-4A8B-AF01-2B0D7470658C}" type="parTrans" cxnId="{CD497950-154F-4A16-BFF8-FD42A6006982}">
      <dgm:prSet/>
      <dgm:spPr/>
      <dgm:t>
        <a:bodyPr/>
        <a:lstStyle/>
        <a:p>
          <a:endParaRPr lang="fr-FR"/>
        </a:p>
      </dgm:t>
    </dgm:pt>
    <dgm:pt modelId="{676009D5-2C8C-4755-BFCD-408EF718B0B4}" type="sibTrans" cxnId="{CD497950-154F-4A16-BFF8-FD42A6006982}">
      <dgm:prSet/>
      <dgm:spPr/>
      <dgm:t>
        <a:bodyPr/>
        <a:lstStyle/>
        <a:p>
          <a:endParaRPr lang="fr-FR"/>
        </a:p>
      </dgm:t>
    </dgm:pt>
    <dgm:pt modelId="{601D418B-F304-4D32-BED9-E93F00311C34}" type="pres">
      <dgm:prSet presAssocID="{A2B338C1-65CD-4437-B4BB-476410F6445F}" presName="Name0" presStyleCnt="0">
        <dgm:presLayoutVars>
          <dgm:chMax val="1"/>
          <dgm:dir/>
          <dgm:animLvl val="ctr"/>
          <dgm:resizeHandles val="exact"/>
        </dgm:presLayoutVars>
      </dgm:prSet>
      <dgm:spPr/>
    </dgm:pt>
    <dgm:pt modelId="{F7012E2F-4053-44A7-B064-B2FECE6612D2}" type="pres">
      <dgm:prSet presAssocID="{27D3D1AC-4956-4A2E-A20B-DA7508DA3432}" presName="centerShape" presStyleLbl="node0" presStyleIdx="0" presStyleCnt="1"/>
      <dgm:spPr/>
    </dgm:pt>
    <dgm:pt modelId="{405E9966-0E47-463C-8859-9DF8636716A6}" type="pres">
      <dgm:prSet presAssocID="{F2417AFC-0BAA-48C1-B1B6-DE417972F778}" presName="parTrans" presStyleLbl="sibTrans2D1" presStyleIdx="0" presStyleCnt="4"/>
      <dgm:spPr/>
    </dgm:pt>
    <dgm:pt modelId="{30802935-49CD-48C9-9A5D-3BA5AF126E43}" type="pres">
      <dgm:prSet presAssocID="{F2417AFC-0BAA-48C1-B1B6-DE417972F778}" presName="connectorText" presStyleLbl="sibTrans2D1" presStyleIdx="0" presStyleCnt="4"/>
      <dgm:spPr/>
    </dgm:pt>
    <dgm:pt modelId="{6AA7F075-1589-4F00-87E3-EFC8C9B408FA}" type="pres">
      <dgm:prSet presAssocID="{AB8EC0B2-427D-45F5-8669-105E58A8B3B3}" presName="node" presStyleLbl="node1" presStyleIdx="0" presStyleCnt="4">
        <dgm:presLayoutVars>
          <dgm:bulletEnabled val="1"/>
        </dgm:presLayoutVars>
      </dgm:prSet>
      <dgm:spPr/>
    </dgm:pt>
    <dgm:pt modelId="{A7AAA562-5A3B-477F-BF62-790004CE7D16}" type="pres">
      <dgm:prSet presAssocID="{1483267F-1D3D-4D12-B5D9-091E3B33F189}" presName="parTrans" presStyleLbl="sibTrans2D1" presStyleIdx="1" presStyleCnt="4"/>
      <dgm:spPr/>
    </dgm:pt>
    <dgm:pt modelId="{99106040-9667-4287-ABD3-E51BFFFEA42F}" type="pres">
      <dgm:prSet presAssocID="{1483267F-1D3D-4D12-B5D9-091E3B33F189}" presName="connectorText" presStyleLbl="sibTrans2D1" presStyleIdx="1" presStyleCnt="4"/>
      <dgm:spPr/>
    </dgm:pt>
    <dgm:pt modelId="{F9B1FEE0-F491-4E94-AA5B-64FEA833F080}" type="pres">
      <dgm:prSet presAssocID="{1AF92F3D-D8BC-4BDF-88A0-62FF66E9FC41}" presName="node" presStyleLbl="node1" presStyleIdx="1" presStyleCnt="4">
        <dgm:presLayoutVars>
          <dgm:bulletEnabled val="1"/>
        </dgm:presLayoutVars>
      </dgm:prSet>
      <dgm:spPr/>
    </dgm:pt>
    <dgm:pt modelId="{D85968E1-9CEB-479E-8E0C-D5D96DF29225}" type="pres">
      <dgm:prSet presAssocID="{D9D9FC9F-C48B-41F8-BC5E-8C7F414CDB4A}" presName="parTrans" presStyleLbl="sibTrans2D1" presStyleIdx="2" presStyleCnt="4"/>
      <dgm:spPr/>
    </dgm:pt>
    <dgm:pt modelId="{CACCCE37-C649-46AD-9645-6F32B426D6DF}" type="pres">
      <dgm:prSet presAssocID="{D9D9FC9F-C48B-41F8-BC5E-8C7F414CDB4A}" presName="connectorText" presStyleLbl="sibTrans2D1" presStyleIdx="2" presStyleCnt="4"/>
      <dgm:spPr/>
    </dgm:pt>
    <dgm:pt modelId="{4724508B-45A2-4FEF-980F-3E4E68ECAD25}" type="pres">
      <dgm:prSet presAssocID="{5B2753C8-2738-431A-A214-772BD6D07AAE}" presName="node" presStyleLbl="node1" presStyleIdx="2" presStyleCnt="4">
        <dgm:presLayoutVars>
          <dgm:bulletEnabled val="1"/>
        </dgm:presLayoutVars>
      </dgm:prSet>
      <dgm:spPr/>
    </dgm:pt>
    <dgm:pt modelId="{6EB5E3B7-EB28-42F6-8FC4-202A5445297F}" type="pres">
      <dgm:prSet presAssocID="{5BF488DE-4AAF-4A8B-AF01-2B0D7470658C}" presName="parTrans" presStyleLbl="sibTrans2D1" presStyleIdx="3" presStyleCnt="4"/>
      <dgm:spPr/>
    </dgm:pt>
    <dgm:pt modelId="{01563F17-99E0-429B-98EA-1D7D5E2EEBA6}" type="pres">
      <dgm:prSet presAssocID="{5BF488DE-4AAF-4A8B-AF01-2B0D7470658C}" presName="connectorText" presStyleLbl="sibTrans2D1" presStyleIdx="3" presStyleCnt="4"/>
      <dgm:spPr/>
    </dgm:pt>
    <dgm:pt modelId="{7ADCAA80-C341-4229-AA27-72E6AD33B149}" type="pres">
      <dgm:prSet presAssocID="{C26ED080-A569-472E-AE11-5CEFE49E1CB5}" presName="node" presStyleLbl="node1" presStyleIdx="3" presStyleCnt="4">
        <dgm:presLayoutVars>
          <dgm:bulletEnabled val="1"/>
        </dgm:presLayoutVars>
      </dgm:prSet>
      <dgm:spPr/>
    </dgm:pt>
  </dgm:ptLst>
  <dgm:cxnLst>
    <dgm:cxn modelId="{7364B611-65CF-4BC9-A820-C410A08A2074}" type="presOf" srcId="{C26ED080-A569-472E-AE11-5CEFE49E1CB5}" destId="{7ADCAA80-C341-4229-AA27-72E6AD33B149}" srcOrd="0" destOrd="0" presId="urn:microsoft.com/office/officeart/2005/8/layout/radial5"/>
    <dgm:cxn modelId="{9822EA15-0821-43CA-A023-894F6131B924}" type="presOf" srcId="{1483267F-1D3D-4D12-B5D9-091E3B33F189}" destId="{A7AAA562-5A3B-477F-BF62-790004CE7D16}" srcOrd="0" destOrd="0" presId="urn:microsoft.com/office/officeart/2005/8/layout/radial5"/>
    <dgm:cxn modelId="{74A0A916-88EF-428D-BC02-183A84C6DE3A}" type="presOf" srcId="{AB8EC0B2-427D-45F5-8669-105E58A8B3B3}" destId="{6AA7F075-1589-4F00-87E3-EFC8C9B408FA}" srcOrd="0" destOrd="0" presId="urn:microsoft.com/office/officeart/2005/8/layout/radial5"/>
    <dgm:cxn modelId="{BD64DB5C-7091-4B5A-BAF0-B0769C117A6F}" srcId="{27D3D1AC-4956-4A2E-A20B-DA7508DA3432}" destId="{1AF92F3D-D8BC-4BDF-88A0-62FF66E9FC41}" srcOrd="1" destOrd="0" parTransId="{1483267F-1D3D-4D12-B5D9-091E3B33F189}" sibTransId="{CAE4B34F-141E-436A-9E97-419CCB8AD60F}"/>
    <dgm:cxn modelId="{CD497950-154F-4A16-BFF8-FD42A6006982}" srcId="{27D3D1AC-4956-4A2E-A20B-DA7508DA3432}" destId="{C26ED080-A569-472E-AE11-5CEFE49E1CB5}" srcOrd="3" destOrd="0" parTransId="{5BF488DE-4AAF-4A8B-AF01-2B0D7470658C}" sibTransId="{676009D5-2C8C-4755-BFCD-408EF718B0B4}"/>
    <dgm:cxn modelId="{4275EB74-D4D6-400C-AB75-DE540E6C7B30}" type="presOf" srcId="{A2B338C1-65CD-4437-B4BB-476410F6445F}" destId="{601D418B-F304-4D32-BED9-E93F00311C34}" srcOrd="0" destOrd="0" presId="urn:microsoft.com/office/officeart/2005/8/layout/radial5"/>
    <dgm:cxn modelId="{9D307757-8930-4462-AACE-92BE2FE73409}" srcId="{A2B338C1-65CD-4437-B4BB-476410F6445F}" destId="{27D3D1AC-4956-4A2E-A20B-DA7508DA3432}" srcOrd="0" destOrd="0" parTransId="{96B9BA67-CC12-4FA0-9936-53471C6E9DB4}" sibTransId="{3332941A-3195-4470-9413-C39758E0F5B3}"/>
    <dgm:cxn modelId="{FDD7077E-27F5-4302-B7CD-B3B1418FED04}" type="presOf" srcId="{F2417AFC-0BAA-48C1-B1B6-DE417972F778}" destId="{30802935-49CD-48C9-9A5D-3BA5AF126E43}" srcOrd="1" destOrd="0" presId="urn:microsoft.com/office/officeart/2005/8/layout/radial5"/>
    <dgm:cxn modelId="{223B1984-C10D-4F40-8D8A-C79218004DAD}" type="presOf" srcId="{27D3D1AC-4956-4A2E-A20B-DA7508DA3432}" destId="{F7012E2F-4053-44A7-B064-B2FECE6612D2}" srcOrd="0" destOrd="0" presId="urn:microsoft.com/office/officeart/2005/8/layout/radial5"/>
    <dgm:cxn modelId="{145AF091-2A93-4180-A3FC-5635B2CFFB26}" type="presOf" srcId="{D9D9FC9F-C48B-41F8-BC5E-8C7F414CDB4A}" destId="{CACCCE37-C649-46AD-9645-6F32B426D6DF}" srcOrd="1" destOrd="0" presId="urn:microsoft.com/office/officeart/2005/8/layout/radial5"/>
    <dgm:cxn modelId="{BF603193-9B2A-4F53-9312-4F1925224CC9}" type="presOf" srcId="{5B2753C8-2738-431A-A214-772BD6D07AAE}" destId="{4724508B-45A2-4FEF-980F-3E4E68ECAD25}" srcOrd="0" destOrd="0" presId="urn:microsoft.com/office/officeart/2005/8/layout/radial5"/>
    <dgm:cxn modelId="{0B7AFA95-F2F8-4FD9-9303-6550C3B09048}" type="presOf" srcId="{5BF488DE-4AAF-4A8B-AF01-2B0D7470658C}" destId="{01563F17-99E0-429B-98EA-1D7D5E2EEBA6}" srcOrd="1" destOrd="0" presId="urn:microsoft.com/office/officeart/2005/8/layout/radial5"/>
    <dgm:cxn modelId="{3AB18CA3-3746-4432-B13B-1C67F9516A5C}" type="presOf" srcId="{D9D9FC9F-C48B-41F8-BC5E-8C7F414CDB4A}" destId="{D85968E1-9CEB-479E-8E0C-D5D96DF29225}" srcOrd="0" destOrd="0" presId="urn:microsoft.com/office/officeart/2005/8/layout/radial5"/>
    <dgm:cxn modelId="{88A3FBC0-9A4A-4613-99C9-3020F7AEA965}" type="presOf" srcId="{5BF488DE-4AAF-4A8B-AF01-2B0D7470658C}" destId="{6EB5E3B7-EB28-42F6-8FC4-202A5445297F}" srcOrd="0" destOrd="0" presId="urn:microsoft.com/office/officeart/2005/8/layout/radial5"/>
    <dgm:cxn modelId="{3F3AF9CF-F931-4A55-BC54-CA14E0566CA7}" srcId="{27D3D1AC-4956-4A2E-A20B-DA7508DA3432}" destId="{AB8EC0B2-427D-45F5-8669-105E58A8B3B3}" srcOrd="0" destOrd="0" parTransId="{F2417AFC-0BAA-48C1-B1B6-DE417972F778}" sibTransId="{B442DFCB-FB44-47E8-A458-6B0D3260C24B}"/>
    <dgm:cxn modelId="{D87691DB-CEF5-4054-8715-6144CD57AEA0}" srcId="{27D3D1AC-4956-4A2E-A20B-DA7508DA3432}" destId="{5B2753C8-2738-431A-A214-772BD6D07AAE}" srcOrd="2" destOrd="0" parTransId="{D9D9FC9F-C48B-41F8-BC5E-8C7F414CDB4A}" sibTransId="{05058290-0FDD-4AEA-B683-D5C5FAC4BBEB}"/>
    <dgm:cxn modelId="{7ED762DF-F8F4-4959-B99D-98FAF5203E9F}" type="presOf" srcId="{1483267F-1D3D-4D12-B5D9-091E3B33F189}" destId="{99106040-9667-4287-ABD3-E51BFFFEA42F}" srcOrd="1" destOrd="0" presId="urn:microsoft.com/office/officeart/2005/8/layout/radial5"/>
    <dgm:cxn modelId="{2B36CFF2-C7A6-4F7D-BA47-1C5DBF834E87}" type="presOf" srcId="{F2417AFC-0BAA-48C1-B1B6-DE417972F778}" destId="{405E9966-0E47-463C-8859-9DF8636716A6}" srcOrd="0" destOrd="0" presId="urn:microsoft.com/office/officeart/2005/8/layout/radial5"/>
    <dgm:cxn modelId="{875A2AFF-46E7-4055-975E-E6C019BA3228}" type="presOf" srcId="{1AF92F3D-D8BC-4BDF-88A0-62FF66E9FC41}" destId="{F9B1FEE0-F491-4E94-AA5B-64FEA833F080}" srcOrd="0" destOrd="0" presId="urn:microsoft.com/office/officeart/2005/8/layout/radial5"/>
    <dgm:cxn modelId="{8985EFCA-713D-43E7-ABE7-40E6BFABA7B8}" type="presParOf" srcId="{601D418B-F304-4D32-BED9-E93F00311C34}" destId="{F7012E2F-4053-44A7-B064-B2FECE6612D2}" srcOrd="0" destOrd="0" presId="urn:microsoft.com/office/officeart/2005/8/layout/radial5"/>
    <dgm:cxn modelId="{7C02DDEF-A982-404C-9EFC-9CE2F3CE15E0}" type="presParOf" srcId="{601D418B-F304-4D32-BED9-E93F00311C34}" destId="{405E9966-0E47-463C-8859-9DF8636716A6}" srcOrd="1" destOrd="0" presId="urn:microsoft.com/office/officeart/2005/8/layout/radial5"/>
    <dgm:cxn modelId="{08D3F81F-6069-4411-98D5-8280D8452C2D}" type="presParOf" srcId="{405E9966-0E47-463C-8859-9DF8636716A6}" destId="{30802935-49CD-48C9-9A5D-3BA5AF126E43}" srcOrd="0" destOrd="0" presId="urn:microsoft.com/office/officeart/2005/8/layout/radial5"/>
    <dgm:cxn modelId="{9AD446E5-CBD0-4063-B598-73AAED2CF219}" type="presParOf" srcId="{601D418B-F304-4D32-BED9-E93F00311C34}" destId="{6AA7F075-1589-4F00-87E3-EFC8C9B408FA}" srcOrd="2" destOrd="0" presId="urn:microsoft.com/office/officeart/2005/8/layout/radial5"/>
    <dgm:cxn modelId="{AD502CDA-38AF-45C1-B283-1F22E0C573BB}" type="presParOf" srcId="{601D418B-F304-4D32-BED9-E93F00311C34}" destId="{A7AAA562-5A3B-477F-BF62-790004CE7D16}" srcOrd="3" destOrd="0" presId="urn:microsoft.com/office/officeart/2005/8/layout/radial5"/>
    <dgm:cxn modelId="{C5DDF503-DCBC-465C-9754-8D3CB6D345CF}" type="presParOf" srcId="{A7AAA562-5A3B-477F-BF62-790004CE7D16}" destId="{99106040-9667-4287-ABD3-E51BFFFEA42F}" srcOrd="0" destOrd="0" presId="urn:microsoft.com/office/officeart/2005/8/layout/radial5"/>
    <dgm:cxn modelId="{105253C9-ABDD-4924-97A9-D5579955E433}" type="presParOf" srcId="{601D418B-F304-4D32-BED9-E93F00311C34}" destId="{F9B1FEE0-F491-4E94-AA5B-64FEA833F080}" srcOrd="4" destOrd="0" presId="urn:microsoft.com/office/officeart/2005/8/layout/radial5"/>
    <dgm:cxn modelId="{1E2F42B9-A25A-47EC-B64B-804FFDAFF396}" type="presParOf" srcId="{601D418B-F304-4D32-BED9-E93F00311C34}" destId="{D85968E1-9CEB-479E-8E0C-D5D96DF29225}" srcOrd="5" destOrd="0" presId="urn:microsoft.com/office/officeart/2005/8/layout/radial5"/>
    <dgm:cxn modelId="{C892D427-4FFF-4702-AE12-11B6F663CE7A}" type="presParOf" srcId="{D85968E1-9CEB-479E-8E0C-D5D96DF29225}" destId="{CACCCE37-C649-46AD-9645-6F32B426D6DF}" srcOrd="0" destOrd="0" presId="urn:microsoft.com/office/officeart/2005/8/layout/radial5"/>
    <dgm:cxn modelId="{AAFB8101-77EA-46FD-A45B-93341B8B1D36}" type="presParOf" srcId="{601D418B-F304-4D32-BED9-E93F00311C34}" destId="{4724508B-45A2-4FEF-980F-3E4E68ECAD25}" srcOrd="6" destOrd="0" presId="urn:microsoft.com/office/officeart/2005/8/layout/radial5"/>
    <dgm:cxn modelId="{5D0516C3-E460-423F-A792-B90999F12860}" type="presParOf" srcId="{601D418B-F304-4D32-BED9-E93F00311C34}" destId="{6EB5E3B7-EB28-42F6-8FC4-202A5445297F}" srcOrd="7" destOrd="0" presId="urn:microsoft.com/office/officeart/2005/8/layout/radial5"/>
    <dgm:cxn modelId="{77D49F0F-D7FC-4DC6-8B1A-7606D4E5354D}" type="presParOf" srcId="{6EB5E3B7-EB28-42F6-8FC4-202A5445297F}" destId="{01563F17-99E0-429B-98EA-1D7D5E2EEBA6}" srcOrd="0" destOrd="0" presId="urn:microsoft.com/office/officeart/2005/8/layout/radial5"/>
    <dgm:cxn modelId="{7A2085D1-FC42-4EFA-930C-5C54D4B1EF4F}" type="presParOf" srcId="{601D418B-F304-4D32-BED9-E93F00311C34}" destId="{7ADCAA80-C341-4229-AA27-72E6AD33B149}" srcOrd="8"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7A255600-7C15-477B-AF1F-6AB921D80E3E}"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fr-FR"/>
        </a:p>
      </dgm:t>
    </dgm:pt>
    <dgm:pt modelId="{F8530A2D-FF52-4CDC-8C3C-986395F2E7E4}">
      <dgm:prSet phldrT="[Texte]"/>
      <dgm:spPr/>
      <dgm:t>
        <a:bodyPr/>
        <a:lstStyle/>
        <a:p>
          <a:r>
            <a:rPr lang="fr-FR" dirty="0"/>
            <a:t>Equipes chirurgicales spécialisées</a:t>
          </a:r>
        </a:p>
      </dgm:t>
    </dgm:pt>
    <dgm:pt modelId="{51C32FAB-DBC6-4889-B3A7-B90BA7AAD8F4}" type="parTrans" cxnId="{63315CCC-F468-4A32-9912-BFC21DD84F4E}">
      <dgm:prSet/>
      <dgm:spPr/>
      <dgm:t>
        <a:bodyPr/>
        <a:lstStyle/>
        <a:p>
          <a:endParaRPr lang="fr-FR"/>
        </a:p>
      </dgm:t>
    </dgm:pt>
    <dgm:pt modelId="{BB1A8E62-6B47-4197-86E7-C704920B8C90}" type="sibTrans" cxnId="{63315CCC-F468-4A32-9912-BFC21DD84F4E}">
      <dgm:prSet/>
      <dgm:spPr/>
      <dgm:t>
        <a:bodyPr/>
        <a:lstStyle/>
        <a:p>
          <a:endParaRPr lang="fr-FR"/>
        </a:p>
      </dgm:t>
    </dgm:pt>
    <dgm:pt modelId="{0FFAD776-C31B-4358-82C0-5553CBC88F88}">
      <dgm:prSet phldrT="[Texte]"/>
      <dgm:spPr/>
      <dgm:t>
        <a:bodyPr/>
        <a:lstStyle/>
        <a:p>
          <a:r>
            <a:rPr lang="fr-FR" dirty="0"/>
            <a:t>Receveurs définis</a:t>
          </a:r>
        </a:p>
      </dgm:t>
    </dgm:pt>
    <dgm:pt modelId="{AC7634B8-B772-4A20-82F9-3F9DEE005C9C}" type="parTrans" cxnId="{867C6093-B6BD-424B-A300-673E42C84247}">
      <dgm:prSet/>
      <dgm:spPr/>
      <dgm:t>
        <a:bodyPr/>
        <a:lstStyle/>
        <a:p>
          <a:endParaRPr lang="fr-FR"/>
        </a:p>
      </dgm:t>
    </dgm:pt>
    <dgm:pt modelId="{393C4338-78A6-4A67-B5DE-6D00A6B04679}" type="sibTrans" cxnId="{867C6093-B6BD-424B-A300-673E42C84247}">
      <dgm:prSet/>
      <dgm:spPr/>
      <dgm:t>
        <a:bodyPr/>
        <a:lstStyle/>
        <a:p>
          <a:endParaRPr lang="fr-FR"/>
        </a:p>
      </dgm:t>
    </dgm:pt>
    <dgm:pt modelId="{988BD8FB-2D26-42DC-914F-12A7FB8527C9}">
      <dgm:prSet phldrT="[Texte]"/>
      <dgm:spPr/>
      <dgm:t>
        <a:bodyPr/>
        <a:lstStyle/>
        <a:p>
          <a:r>
            <a:rPr lang="fr-FR" dirty="0"/>
            <a:t>Respect du corps</a:t>
          </a:r>
        </a:p>
      </dgm:t>
    </dgm:pt>
    <dgm:pt modelId="{76DF01E3-4B46-4281-BBF1-0A00D347F846}" type="parTrans" cxnId="{02443AE5-0BB6-4953-85ED-4DE12D4EE5A4}">
      <dgm:prSet/>
      <dgm:spPr/>
      <dgm:t>
        <a:bodyPr/>
        <a:lstStyle/>
        <a:p>
          <a:endParaRPr lang="fr-FR"/>
        </a:p>
      </dgm:t>
    </dgm:pt>
    <dgm:pt modelId="{AFD00B30-516E-4491-96EA-FC3D35F8B54C}" type="sibTrans" cxnId="{02443AE5-0BB6-4953-85ED-4DE12D4EE5A4}">
      <dgm:prSet/>
      <dgm:spPr/>
      <dgm:t>
        <a:bodyPr/>
        <a:lstStyle/>
        <a:p>
          <a:endParaRPr lang="fr-FR"/>
        </a:p>
      </dgm:t>
    </dgm:pt>
    <dgm:pt modelId="{2BC7EECF-F5BE-45B4-B0E8-82DF100AE122}">
      <dgm:prSet phldrT="[Texte]"/>
      <dgm:spPr/>
      <dgm:t>
        <a:bodyPr/>
        <a:lstStyle/>
        <a:p>
          <a:r>
            <a:rPr lang="fr-FR" dirty="0"/>
            <a:t>Restauration tégumentaire</a:t>
          </a:r>
        </a:p>
      </dgm:t>
    </dgm:pt>
    <dgm:pt modelId="{5CECCFEA-E843-4B80-A6FB-2C0EE3923F0E}" type="parTrans" cxnId="{5CF7EDBC-F2EF-4084-830A-0244E56F9151}">
      <dgm:prSet/>
      <dgm:spPr/>
      <dgm:t>
        <a:bodyPr/>
        <a:lstStyle/>
        <a:p>
          <a:endParaRPr lang="fr-FR"/>
        </a:p>
      </dgm:t>
    </dgm:pt>
    <dgm:pt modelId="{53742F1C-3ADE-4F5D-A15B-DAAFB8BB7387}" type="sibTrans" cxnId="{5CF7EDBC-F2EF-4084-830A-0244E56F9151}">
      <dgm:prSet/>
      <dgm:spPr/>
      <dgm:t>
        <a:bodyPr/>
        <a:lstStyle/>
        <a:p>
          <a:endParaRPr lang="fr-FR"/>
        </a:p>
      </dgm:t>
    </dgm:pt>
    <dgm:pt modelId="{8F094B0B-D7D4-429F-A1F9-A1CA2CCAC327}">
      <dgm:prSet phldrT="[Texte]"/>
      <dgm:spPr/>
      <dgm:t>
        <a:bodyPr/>
        <a:lstStyle/>
        <a:p>
          <a:r>
            <a:rPr lang="fr-FR" dirty="0"/>
            <a:t>Urgence chirurgicales</a:t>
          </a:r>
        </a:p>
      </dgm:t>
    </dgm:pt>
    <dgm:pt modelId="{99EB2B2D-233E-4ADA-A7D1-72D6828DEAA2}" type="parTrans" cxnId="{5CC2BE48-48F5-4FC6-8E3C-6F0EFC440078}">
      <dgm:prSet/>
      <dgm:spPr/>
      <dgm:t>
        <a:bodyPr/>
        <a:lstStyle/>
        <a:p>
          <a:endParaRPr lang="fr-FR"/>
        </a:p>
      </dgm:t>
    </dgm:pt>
    <dgm:pt modelId="{305FF7C7-AC8C-46E4-8BF7-78AB1A7CFC09}" type="sibTrans" cxnId="{5CC2BE48-48F5-4FC6-8E3C-6F0EFC440078}">
      <dgm:prSet/>
      <dgm:spPr/>
      <dgm:t>
        <a:bodyPr/>
        <a:lstStyle/>
        <a:p>
          <a:endParaRPr lang="fr-FR"/>
        </a:p>
      </dgm:t>
    </dgm:pt>
    <dgm:pt modelId="{FE90EDAB-A881-4748-A9A1-9B43794ACDBC}">
      <dgm:prSet phldrT="[Texte]"/>
      <dgm:spPr/>
      <dgm:t>
        <a:bodyPr/>
        <a:lstStyle/>
        <a:p>
          <a:r>
            <a:rPr lang="fr-FR" dirty="0"/>
            <a:t>Logistique importante</a:t>
          </a:r>
        </a:p>
      </dgm:t>
    </dgm:pt>
    <dgm:pt modelId="{BDF6A4BA-ACF3-4E1D-901B-2CDFAD709954}" type="parTrans" cxnId="{F9D970D0-26F3-4224-8C15-F0F992B38CA5}">
      <dgm:prSet/>
      <dgm:spPr/>
      <dgm:t>
        <a:bodyPr/>
        <a:lstStyle/>
        <a:p>
          <a:endParaRPr lang="fr-FR"/>
        </a:p>
      </dgm:t>
    </dgm:pt>
    <dgm:pt modelId="{1BF5FBB6-AE0E-4D14-9C0E-C50CB915360C}" type="sibTrans" cxnId="{F9D970D0-26F3-4224-8C15-F0F992B38CA5}">
      <dgm:prSet/>
      <dgm:spPr/>
      <dgm:t>
        <a:bodyPr/>
        <a:lstStyle/>
        <a:p>
          <a:endParaRPr lang="fr-FR"/>
        </a:p>
      </dgm:t>
    </dgm:pt>
    <dgm:pt modelId="{9B000006-A774-48B9-9A8F-0ABD83075F89}" type="pres">
      <dgm:prSet presAssocID="{7A255600-7C15-477B-AF1F-6AB921D80E3E}" presName="hierChild1" presStyleCnt="0">
        <dgm:presLayoutVars>
          <dgm:chPref val="1"/>
          <dgm:dir/>
          <dgm:animOne val="branch"/>
          <dgm:animLvl val="lvl"/>
          <dgm:resizeHandles/>
        </dgm:presLayoutVars>
      </dgm:prSet>
      <dgm:spPr/>
    </dgm:pt>
    <dgm:pt modelId="{78B06556-7A2E-4168-A133-143709525090}" type="pres">
      <dgm:prSet presAssocID="{F8530A2D-FF52-4CDC-8C3C-986395F2E7E4}" presName="hierRoot1" presStyleCnt="0"/>
      <dgm:spPr/>
    </dgm:pt>
    <dgm:pt modelId="{F3BDD371-B12E-4EB6-91DB-23778333DDB2}" type="pres">
      <dgm:prSet presAssocID="{F8530A2D-FF52-4CDC-8C3C-986395F2E7E4}" presName="composite" presStyleCnt="0"/>
      <dgm:spPr/>
    </dgm:pt>
    <dgm:pt modelId="{13EADF2D-D5DE-4CEB-B913-9825AA7F25C4}" type="pres">
      <dgm:prSet presAssocID="{F8530A2D-FF52-4CDC-8C3C-986395F2E7E4}" presName="background" presStyleLbl="node0" presStyleIdx="0" presStyleCnt="1"/>
      <dgm:spPr/>
    </dgm:pt>
    <dgm:pt modelId="{BF402ED8-5ACC-4DA0-8625-4C8D41E757A4}" type="pres">
      <dgm:prSet presAssocID="{F8530A2D-FF52-4CDC-8C3C-986395F2E7E4}" presName="text" presStyleLbl="fgAcc0" presStyleIdx="0" presStyleCnt="1">
        <dgm:presLayoutVars>
          <dgm:chPref val="3"/>
        </dgm:presLayoutVars>
      </dgm:prSet>
      <dgm:spPr/>
    </dgm:pt>
    <dgm:pt modelId="{47D5AA15-9AD6-41B7-B45B-54A870F1AF74}" type="pres">
      <dgm:prSet presAssocID="{F8530A2D-FF52-4CDC-8C3C-986395F2E7E4}" presName="hierChild2" presStyleCnt="0"/>
      <dgm:spPr/>
    </dgm:pt>
    <dgm:pt modelId="{B976A983-BB34-47C2-B7A2-73CBA8EF22A3}" type="pres">
      <dgm:prSet presAssocID="{AC7634B8-B772-4A20-82F9-3F9DEE005C9C}" presName="Name10" presStyleLbl="parChTrans1D2" presStyleIdx="0" presStyleCnt="2"/>
      <dgm:spPr/>
    </dgm:pt>
    <dgm:pt modelId="{D452CC75-E150-45FE-8283-7E1181AFCD68}" type="pres">
      <dgm:prSet presAssocID="{0FFAD776-C31B-4358-82C0-5553CBC88F88}" presName="hierRoot2" presStyleCnt="0"/>
      <dgm:spPr/>
    </dgm:pt>
    <dgm:pt modelId="{327CA3C6-1AE7-48A7-A05C-EFDD54CBC3B9}" type="pres">
      <dgm:prSet presAssocID="{0FFAD776-C31B-4358-82C0-5553CBC88F88}" presName="composite2" presStyleCnt="0"/>
      <dgm:spPr/>
    </dgm:pt>
    <dgm:pt modelId="{53A08B10-2FFE-4DDA-A8D2-05109D471839}" type="pres">
      <dgm:prSet presAssocID="{0FFAD776-C31B-4358-82C0-5553CBC88F88}" presName="background2" presStyleLbl="node2" presStyleIdx="0" presStyleCnt="2"/>
      <dgm:spPr/>
    </dgm:pt>
    <dgm:pt modelId="{375F6D3D-31DA-4EF3-854E-EECDD94893E6}" type="pres">
      <dgm:prSet presAssocID="{0FFAD776-C31B-4358-82C0-5553CBC88F88}" presName="text2" presStyleLbl="fgAcc2" presStyleIdx="0" presStyleCnt="2">
        <dgm:presLayoutVars>
          <dgm:chPref val="3"/>
        </dgm:presLayoutVars>
      </dgm:prSet>
      <dgm:spPr/>
    </dgm:pt>
    <dgm:pt modelId="{7DF51F5B-6B11-43AF-8C1E-7AA3AE1BC55A}" type="pres">
      <dgm:prSet presAssocID="{0FFAD776-C31B-4358-82C0-5553CBC88F88}" presName="hierChild3" presStyleCnt="0"/>
      <dgm:spPr/>
    </dgm:pt>
    <dgm:pt modelId="{6DFFCA2A-757B-46B7-8246-F2DCBAF4E2EB}" type="pres">
      <dgm:prSet presAssocID="{76DF01E3-4B46-4281-BBF1-0A00D347F846}" presName="Name17" presStyleLbl="parChTrans1D3" presStyleIdx="0" presStyleCnt="3"/>
      <dgm:spPr/>
    </dgm:pt>
    <dgm:pt modelId="{A5E66641-3F2F-45A5-86B9-B9165A41BDD0}" type="pres">
      <dgm:prSet presAssocID="{988BD8FB-2D26-42DC-914F-12A7FB8527C9}" presName="hierRoot3" presStyleCnt="0"/>
      <dgm:spPr/>
    </dgm:pt>
    <dgm:pt modelId="{251FF444-8F4B-46AD-A91D-0AAE221E6FEA}" type="pres">
      <dgm:prSet presAssocID="{988BD8FB-2D26-42DC-914F-12A7FB8527C9}" presName="composite3" presStyleCnt="0"/>
      <dgm:spPr/>
    </dgm:pt>
    <dgm:pt modelId="{FD0371BD-0C14-4488-99DF-2A4703ED4B0E}" type="pres">
      <dgm:prSet presAssocID="{988BD8FB-2D26-42DC-914F-12A7FB8527C9}" presName="background3" presStyleLbl="node3" presStyleIdx="0" presStyleCnt="3"/>
      <dgm:spPr/>
    </dgm:pt>
    <dgm:pt modelId="{1E22FE0F-7FEB-4F26-86A8-C80845746E93}" type="pres">
      <dgm:prSet presAssocID="{988BD8FB-2D26-42DC-914F-12A7FB8527C9}" presName="text3" presStyleLbl="fgAcc3" presStyleIdx="0" presStyleCnt="3">
        <dgm:presLayoutVars>
          <dgm:chPref val="3"/>
        </dgm:presLayoutVars>
      </dgm:prSet>
      <dgm:spPr/>
    </dgm:pt>
    <dgm:pt modelId="{3C31D163-918B-4BC3-B38C-A98441BD3452}" type="pres">
      <dgm:prSet presAssocID="{988BD8FB-2D26-42DC-914F-12A7FB8527C9}" presName="hierChild4" presStyleCnt="0"/>
      <dgm:spPr/>
    </dgm:pt>
    <dgm:pt modelId="{4624277D-CEF3-4FCD-95FB-6AB299367077}" type="pres">
      <dgm:prSet presAssocID="{5CECCFEA-E843-4B80-A6FB-2C0EE3923F0E}" presName="Name17" presStyleLbl="parChTrans1D3" presStyleIdx="1" presStyleCnt="3"/>
      <dgm:spPr/>
    </dgm:pt>
    <dgm:pt modelId="{21F11E3F-BFFA-46CE-9C69-046AF18E348A}" type="pres">
      <dgm:prSet presAssocID="{2BC7EECF-F5BE-45B4-B0E8-82DF100AE122}" presName="hierRoot3" presStyleCnt="0"/>
      <dgm:spPr/>
    </dgm:pt>
    <dgm:pt modelId="{C4ED51CA-2CE9-441F-BE09-2A009FDF2923}" type="pres">
      <dgm:prSet presAssocID="{2BC7EECF-F5BE-45B4-B0E8-82DF100AE122}" presName="composite3" presStyleCnt="0"/>
      <dgm:spPr/>
    </dgm:pt>
    <dgm:pt modelId="{2E8B13BA-DFD8-4A4A-851E-5D6819B8BA4F}" type="pres">
      <dgm:prSet presAssocID="{2BC7EECF-F5BE-45B4-B0E8-82DF100AE122}" presName="background3" presStyleLbl="node3" presStyleIdx="1" presStyleCnt="3"/>
      <dgm:spPr/>
    </dgm:pt>
    <dgm:pt modelId="{53619A4E-4B90-47F9-A848-CCDDC27B7F80}" type="pres">
      <dgm:prSet presAssocID="{2BC7EECF-F5BE-45B4-B0E8-82DF100AE122}" presName="text3" presStyleLbl="fgAcc3" presStyleIdx="1" presStyleCnt="3">
        <dgm:presLayoutVars>
          <dgm:chPref val="3"/>
        </dgm:presLayoutVars>
      </dgm:prSet>
      <dgm:spPr/>
    </dgm:pt>
    <dgm:pt modelId="{8EB2070A-978D-42E1-8A5C-945C15F0E45F}" type="pres">
      <dgm:prSet presAssocID="{2BC7EECF-F5BE-45B4-B0E8-82DF100AE122}" presName="hierChild4" presStyleCnt="0"/>
      <dgm:spPr/>
    </dgm:pt>
    <dgm:pt modelId="{520D3086-F0B5-4671-BA5B-988743CE959E}" type="pres">
      <dgm:prSet presAssocID="{99EB2B2D-233E-4ADA-A7D1-72D6828DEAA2}" presName="Name10" presStyleLbl="parChTrans1D2" presStyleIdx="1" presStyleCnt="2"/>
      <dgm:spPr/>
    </dgm:pt>
    <dgm:pt modelId="{0CBCA4B5-9C69-4F51-A8A9-CE5C3F32AF18}" type="pres">
      <dgm:prSet presAssocID="{8F094B0B-D7D4-429F-A1F9-A1CA2CCAC327}" presName="hierRoot2" presStyleCnt="0"/>
      <dgm:spPr/>
    </dgm:pt>
    <dgm:pt modelId="{A692D2DF-AF67-4724-8FD4-11DC05BC0E80}" type="pres">
      <dgm:prSet presAssocID="{8F094B0B-D7D4-429F-A1F9-A1CA2CCAC327}" presName="composite2" presStyleCnt="0"/>
      <dgm:spPr/>
    </dgm:pt>
    <dgm:pt modelId="{22D02C2F-554D-4B10-AD06-1D8C2DD6EB27}" type="pres">
      <dgm:prSet presAssocID="{8F094B0B-D7D4-429F-A1F9-A1CA2CCAC327}" presName="background2" presStyleLbl="node2" presStyleIdx="1" presStyleCnt="2"/>
      <dgm:spPr/>
    </dgm:pt>
    <dgm:pt modelId="{09FB591B-F6DA-4406-B08C-819BCF3D3C8A}" type="pres">
      <dgm:prSet presAssocID="{8F094B0B-D7D4-429F-A1F9-A1CA2CCAC327}" presName="text2" presStyleLbl="fgAcc2" presStyleIdx="1" presStyleCnt="2">
        <dgm:presLayoutVars>
          <dgm:chPref val="3"/>
        </dgm:presLayoutVars>
      </dgm:prSet>
      <dgm:spPr/>
    </dgm:pt>
    <dgm:pt modelId="{4714C5F4-7115-4578-86AA-D8A7BBE86EEC}" type="pres">
      <dgm:prSet presAssocID="{8F094B0B-D7D4-429F-A1F9-A1CA2CCAC327}" presName="hierChild3" presStyleCnt="0"/>
      <dgm:spPr/>
    </dgm:pt>
    <dgm:pt modelId="{A76AE698-CE8C-46D4-B24F-84E82759F387}" type="pres">
      <dgm:prSet presAssocID="{BDF6A4BA-ACF3-4E1D-901B-2CDFAD709954}" presName="Name17" presStyleLbl="parChTrans1D3" presStyleIdx="2" presStyleCnt="3"/>
      <dgm:spPr/>
    </dgm:pt>
    <dgm:pt modelId="{3AD009C8-2F77-41AC-82D9-A0971F82DD54}" type="pres">
      <dgm:prSet presAssocID="{FE90EDAB-A881-4748-A9A1-9B43794ACDBC}" presName="hierRoot3" presStyleCnt="0"/>
      <dgm:spPr/>
    </dgm:pt>
    <dgm:pt modelId="{455A625E-B889-455E-888C-4C9FAC37CB4E}" type="pres">
      <dgm:prSet presAssocID="{FE90EDAB-A881-4748-A9A1-9B43794ACDBC}" presName="composite3" presStyleCnt="0"/>
      <dgm:spPr/>
    </dgm:pt>
    <dgm:pt modelId="{2478CE5F-4C69-4A4F-A2B4-12BA163BAA55}" type="pres">
      <dgm:prSet presAssocID="{FE90EDAB-A881-4748-A9A1-9B43794ACDBC}" presName="background3" presStyleLbl="node3" presStyleIdx="2" presStyleCnt="3"/>
      <dgm:spPr/>
    </dgm:pt>
    <dgm:pt modelId="{95ADCAC7-BD23-485A-85C3-DB766FFE4FB9}" type="pres">
      <dgm:prSet presAssocID="{FE90EDAB-A881-4748-A9A1-9B43794ACDBC}" presName="text3" presStyleLbl="fgAcc3" presStyleIdx="2" presStyleCnt="3">
        <dgm:presLayoutVars>
          <dgm:chPref val="3"/>
        </dgm:presLayoutVars>
      </dgm:prSet>
      <dgm:spPr/>
    </dgm:pt>
    <dgm:pt modelId="{14501200-7AFE-4677-8CC9-111445A0CE2B}" type="pres">
      <dgm:prSet presAssocID="{FE90EDAB-A881-4748-A9A1-9B43794ACDBC}" presName="hierChild4" presStyleCnt="0"/>
      <dgm:spPr/>
    </dgm:pt>
  </dgm:ptLst>
  <dgm:cxnLst>
    <dgm:cxn modelId="{DB29F81C-6BC8-4DF2-9CAE-A9F25C5DBD8C}" type="presOf" srcId="{7A255600-7C15-477B-AF1F-6AB921D80E3E}" destId="{9B000006-A774-48B9-9A8F-0ABD83075F89}" srcOrd="0" destOrd="0" presId="urn:microsoft.com/office/officeart/2005/8/layout/hierarchy1"/>
    <dgm:cxn modelId="{244A8222-53C3-479D-ADA1-62478FC2C499}" type="presOf" srcId="{F8530A2D-FF52-4CDC-8C3C-986395F2E7E4}" destId="{BF402ED8-5ACC-4DA0-8625-4C8D41E757A4}" srcOrd="0" destOrd="0" presId="urn:microsoft.com/office/officeart/2005/8/layout/hierarchy1"/>
    <dgm:cxn modelId="{343D8333-BF33-4194-BAD8-1F6656D6B499}" type="presOf" srcId="{5CECCFEA-E843-4B80-A6FB-2C0EE3923F0E}" destId="{4624277D-CEF3-4FCD-95FB-6AB299367077}" srcOrd="0" destOrd="0" presId="urn:microsoft.com/office/officeart/2005/8/layout/hierarchy1"/>
    <dgm:cxn modelId="{5CC2BE48-48F5-4FC6-8E3C-6F0EFC440078}" srcId="{F8530A2D-FF52-4CDC-8C3C-986395F2E7E4}" destId="{8F094B0B-D7D4-429F-A1F9-A1CA2CCAC327}" srcOrd="1" destOrd="0" parTransId="{99EB2B2D-233E-4ADA-A7D1-72D6828DEAA2}" sibTransId="{305FF7C7-AC8C-46E4-8BF7-78AB1A7CFC09}"/>
    <dgm:cxn modelId="{2D492071-5D4F-4F40-A90E-35B00F72F4FD}" type="presOf" srcId="{988BD8FB-2D26-42DC-914F-12A7FB8527C9}" destId="{1E22FE0F-7FEB-4F26-86A8-C80845746E93}" srcOrd="0" destOrd="0" presId="urn:microsoft.com/office/officeart/2005/8/layout/hierarchy1"/>
    <dgm:cxn modelId="{C9DF3F86-5C9F-4378-92BE-3A4C25FE4DCF}" type="presOf" srcId="{FE90EDAB-A881-4748-A9A1-9B43794ACDBC}" destId="{95ADCAC7-BD23-485A-85C3-DB766FFE4FB9}" srcOrd="0" destOrd="0" presId="urn:microsoft.com/office/officeart/2005/8/layout/hierarchy1"/>
    <dgm:cxn modelId="{867C6093-B6BD-424B-A300-673E42C84247}" srcId="{F8530A2D-FF52-4CDC-8C3C-986395F2E7E4}" destId="{0FFAD776-C31B-4358-82C0-5553CBC88F88}" srcOrd="0" destOrd="0" parTransId="{AC7634B8-B772-4A20-82F9-3F9DEE005C9C}" sibTransId="{393C4338-78A6-4A67-B5DE-6D00A6B04679}"/>
    <dgm:cxn modelId="{60AA889A-516F-4FE7-8888-076DA6AEFEEE}" type="presOf" srcId="{76DF01E3-4B46-4281-BBF1-0A00D347F846}" destId="{6DFFCA2A-757B-46B7-8246-F2DCBAF4E2EB}" srcOrd="0" destOrd="0" presId="urn:microsoft.com/office/officeart/2005/8/layout/hierarchy1"/>
    <dgm:cxn modelId="{EC15D5A3-3505-4221-AA75-3F307A46E14A}" type="presOf" srcId="{99EB2B2D-233E-4ADA-A7D1-72D6828DEAA2}" destId="{520D3086-F0B5-4671-BA5B-988743CE959E}" srcOrd="0" destOrd="0" presId="urn:microsoft.com/office/officeart/2005/8/layout/hierarchy1"/>
    <dgm:cxn modelId="{D335C5BC-2309-403D-852A-8C1901B608F8}" type="presOf" srcId="{0FFAD776-C31B-4358-82C0-5553CBC88F88}" destId="{375F6D3D-31DA-4EF3-854E-EECDD94893E6}" srcOrd="0" destOrd="0" presId="urn:microsoft.com/office/officeart/2005/8/layout/hierarchy1"/>
    <dgm:cxn modelId="{5CF7EDBC-F2EF-4084-830A-0244E56F9151}" srcId="{0FFAD776-C31B-4358-82C0-5553CBC88F88}" destId="{2BC7EECF-F5BE-45B4-B0E8-82DF100AE122}" srcOrd="1" destOrd="0" parTransId="{5CECCFEA-E843-4B80-A6FB-2C0EE3923F0E}" sibTransId="{53742F1C-3ADE-4F5D-A15B-DAAFB8BB7387}"/>
    <dgm:cxn modelId="{EAD891C6-9414-449E-B807-A30A20E93227}" type="presOf" srcId="{8F094B0B-D7D4-429F-A1F9-A1CA2CCAC327}" destId="{09FB591B-F6DA-4406-B08C-819BCF3D3C8A}" srcOrd="0" destOrd="0" presId="urn:microsoft.com/office/officeart/2005/8/layout/hierarchy1"/>
    <dgm:cxn modelId="{1C14E3CB-FCA6-4F96-B1BC-F112774BD958}" type="presOf" srcId="{AC7634B8-B772-4A20-82F9-3F9DEE005C9C}" destId="{B976A983-BB34-47C2-B7A2-73CBA8EF22A3}" srcOrd="0" destOrd="0" presId="urn:microsoft.com/office/officeart/2005/8/layout/hierarchy1"/>
    <dgm:cxn modelId="{63315CCC-F468-4A32-9912-BFC21DD84F4E}" srcId="{7A255600-7C15-477B-AF1F-6AB921D80E3E}" destId="{F8530A2D-FF52-4CDC-8C3C-986395F2E7E4}" srcOrd="0" destOrd="0" parTransId="{51C32FAB-DBC6-4889-B3A7-B90BA7AAD8F4}" sibTransId="{BB1A8E62-6B47-4197-86E7-C704920B8C90}"/>
    <dgm:cxn modelId="{F9D970D0-26F3-4224-8C15-F0F992B38CA5}" srcId="{8F094B0B-D7D4-429F-A1F9-A1CA2CCAC327}" destId="{FE90EDAB-A881-4748-A9A1-9B43794ACDBC}" srcOrd="0" destOrd="0" parTransId="{BDF6A4BA-ACF3-4E1D-901B-2CDFAD709954}" sibTransId="{1BF5FBB6-AE0E-4D14-9C0E-C50CB915360C}"/>
    <dgm:cxn modelId="{13E7C1DD-335E-4831-AA36-A0E117569E83}" type="presOf" srcId="{2BC7EECF-F5BE-45B4-B0E8-82DF100AE122}" destId="{53619A4E-4B90-47F9-A848-CCDDC27B7F80}" srcOrd="0" destOrd="0" presId="urn:microsoft.com/office/officeart/2005/8/layout/hierarchy1"/>
    <dgm:cxn modelId="{02443AE5-0BB6-4953-85ED-4DE12D4EE5A4}" srcId="{0FFAD776-C31B-4358-82C0-5553CBC88F88}" destId="{988BD8FB-2D26-42DC-914F-12A7FB8527C9}" srcOrd="0" destOrd="0" parTransId="{76DF01E3-4B46-4281-BBF1-0A00D347F846}" sibTransId="{AFD00B30-516E-4491-96EA-FC3D35F8B54C}"/>
    <dgm:cxn modelId="{62F3B7EE-914B-4298-8E41-C677F02DF8E7}" type="presOf" srcId="{BDF6A4BA-ACF3-4E1D-901B-2CDFAD709954}" destId="{A76AE698-CE8C-46D4-B24F-84E82759F387}" srcOrd="0" destOrd="0" presId="urn:microsoft.com/office/officeart/2005/8/layout/hierarchy1"/>
    <dgm:cxn modelId="{C1F4D160-681A-42E6-9EAD-B3CBDB6C1680}" type="presParOf" srcId="{9B000006-A774-48B9-9A8F-0ABD83075F89}" destId="{78B06556-7A2E-4168-A133-143709525090}" srcOrd="0" destOrd="0" presId="urn:microsoft.com/office/officeart/2005/8/layout/hierarchy1"/>
    <dgm:cxn modelId="{FFD2EE3D-BBDE-45B9-A7B2-9ABC4FF479F5}" type="presParOf" srcId="{78B06556-7A2E-4168-A133-143709525090}" destId="{F3BDD371-B12E-4EB6-91DB-23778333DDB2}" srcOrd="0" destOrd="0" presId="urn:microsoft.com/office/officeart/2005/8/layout/hierarchy1"/>
    <dgm:cxn modelId="{315CFA43-BA25-4776-9BAC-A1C5EAAEE93C}" type="presParOf" srcId="{F3BDD371-B12E-4EB6-91DB-23778333DDB2}" destId="{13EADF2D-D5DE-4CEB-B913-9825AA7F25C4}" srcOrd="0" destOrd="0" presId="urn:microsoft.com/office/officeart/2005/8/layout/hierarchy1"/>
    <dgm:cxn modelId="{D20D74B5-8A3B-4E31-9E72-BE53CD5EA1AD}" type="presParOf" srcId="{F3BDD371-B12E-4EB6-91DB-23778333DDB2}" destId="{BF402ED8-5ACC-4DA0-8625-4C8D41E757A4}" srcOrd="1" destOrd="0" presId="urn:microsoft.com/office/officeart/2005/8/layout/hierarchy1"/>
    <dgm:cxn modelId="{B336E786-9E67-43A1-8C11-887546F7417C}" type="presParOf" srcId="{78B06556-7A2E-4168-A133-143709525090}" destId="{47D5AA15-9AD6-41B7-B45B-54A870F1AF74}" srcOrd="1" destOrd="0" presId="urn:microsoft.com/office/officeart/2005/8/layout/hierarchy1"/>
    <dgm:cxn modelId="{F35E13C2-8847-4784-9EF9-568278743F97}" type="presParOf" srcId="{47D5AA15-9AD6-41B7-B45B-54A870F1AF74}" destId="{B976A983-BB34-47C2-B7A2-73CBA8EF22A3}" srcOrd="0" destOrd="0" presId="urn:microsoft.com/office/officeart/2005/8/layout/hierarchy1"/>
    <dgm:cxn modelId="{B04C45ED-7B3F-4A5E-9E15-4CF618B7C019}" type="presParOf" srcId="{47D5AA15-9AD6-41B7-B45B-54A870F1AF74}" destId="{D452CC75-E150-45FE-8283-7E1181AFCD68}" srcOrd="1" destOrd="0" presId="urn:microsoft.com/office/officeart/2005/8/layout/hierarchy1"/>
    <dgm:cxn modelId="{C052E342-8ECB-4837-9033-AD5A5E82FF33}" type="presParOf" srcId="{D452CC75-E150-45FE-8283-7E1181AFCD68}" destId="{327CA3C6-1AE7-48A7-A05C-EFDD54CBC3B9}" srcOrd="0" destOrd="0" presId="urn:microsoft.com/office/officeart/2005/8/layout/hierarchy1"/>
    <dgm:cxn modelId="{5FCE1197-8C5B-4ED9-89F7-7A0AFFAFB328}" type="presParOf" srcId="{327CA3C6-1AE7-48A7-A05C-EFDD54CBC3B9}" destId="{53A08B10-2FFE-4DDA-A8D2-05109D471839}" srcOrd="0" destOrd="0" presId="urn:microsoft.com/office/officeart/2005/8/layout/hierarchy1"/>
    <dgm:cxn modelId="{CDD54DC6-2469-4128-8B0B-342C06D6F7B1}" type="presParOf" srcId="{327CA3C6-1AE7-48A7-A05C-EFDD54CBC3B9}" destId="{375F6D3D-31DA-4EF3-854E-EECDD94893E6}" srcOrd="1" destOrd="0" presId="urn:microsoft.com/office/officeart/2005/8/layout/hierarchy1"/>
    <dgm:cxn modelId="{06C71D1D-2D85-4BFF-AED0-E1FD82782780}" type="presParOf" srcId="{D452CC75-E150-45FE-8283-7E1181AFCD68}" destId="{7DF51F5B-6B11-43AF-8C1E-7AA3AE1BC55A}" srcOrd="1" destOrd="0" presId="urn:microsoft.com/office/officeart/2005/8/layout/hierarchy1"/>
    <dgm:cxn modelId="{38D30ADB-A623-42FF-B05D-06C9C8227FEC}" type="presParOf" srcId="{7DF51F5B-6B11-43AF-8C1E-7AA3AE1BC55A}" destId="{6DFFCA2A-757B-46B7-8246-F2DCBAF4E2EB}" srcOrd="0" destOrd="0" presId="urn:microsoft.com/office/officeart/2005/8/layout/hierarchy1"/>
    <dgm:cxn modelId="{2CDD83FE-806A-4BB0-95EE-E149EC344185}" type="presParOf" srcId="{7DF51F5B-6B11-43AF-8C1E-7AA3AE1BC55A}" destId="{A5E66641-3F2F-45A5-86B9-B9165A41BDD0}" srcOrd="1" destOrd="0" presId="urn:microsoft.com/office/officeart/2005/8/layout/hierarchy1"/>
    <dgm:cxn modelId="{2404208B-55DB-4826-AB94-BB8C932B7B12}" type="presParOf" srcId="{A5E66641-3F2F-45A5-86B9-B9165A41BDD0}" destId="{251FF444-8F4B-46AD-A91D-0AAE221E6FEA}" srcOrd="0" destOrd="0" presId="urn:microsoft.com/office/officeart/2005/8/layout/hierarchy1"/>
    <dgm:cxn modelId="{2FB49EE5-B67F-460C-A809-9329BE8899A8}" type="presParOf" srcId="{251FF444-8F4B-46AD-A91D-0AAE221E6FEA}" destId="{FD0371BD-0C14-4488-99DF-2A4703ED4B0E}" srcOrd="0" destOrd="0" presId="urn:microsoft.com/office/officeart/2005/8/layout/hierarchy1"/>
    <dgm:cxn modelId="{CD19969F-06BA-49CD-ACF9-02CE19424E2F}" type="presParOf" srcId="{251FF444-8F4B-46AD-A91D-0AAE221E6FEA}" destId="{1E22FE0F-7FEB-4F26-86A8-C80845746E93}" srcOrd="1" destOrd="0" presId="urn:microsoft.com/office/officeart/2005/8/layout/hierarchy1"/>
    <dgm:cxn modelId="{77721D18-7138-4EAF-9034-98496283B68A}" type="presParOf" srcId="{A5E66641-3F2F-45A5-86B9-B9165A41BDD0}" destId="{3C31D163-918B-4BC3-B38C-A98441BD3452}" srcOrd="1" destOrd="0" presId="urn:microsoft.com/office/officeart/2005/8/layout/hierarchy1"/>
    <dgm:cxn modelId="{12C62B13-8E27-4405-9EB1-F0994E8CF198}" type="presParOf" srcId="{7DF51F5B-6B11-43AF-8C1E-7AA3AE1BC55A}" destId="{4624277D-CEF3-4FCD-95FB-6AB299367077}" srcOrd="2" destOrd="0" presId="urn:microsoft.com/office/officeart/2005/8/layout/hierarchy1"/>
    <dgm:cxn modelId="{7E58AB1F-FAF0-44D1-BD3C-8FAB55DBCE31}" type="presParOf" srcId="{7DF51F5B-6B11-43AF-8C1E-7AA3AE1BC55A}" destId="{21F11E3F-BFFA-46CE-9C69-046AF18E348A}" srcOrd="3" destOrd="0" presId="urn:microsoft.com/office/officeart/2005/8/layout/hierarchy1"/>
    <dgm:cxn modelId="{12B8D95E-9AEE-4964-A166-20E0CBF4688B}" type="presParOf" srcId="{21F11E3F-BFFA-46CE-9C69-046AF18E348A}" destId="{C4ED51CA-2CE9-441F-BE09-2A009FDF2923}" srcOrd="0" destOrd="0" presId="urn:microsoft.com/office/officeart/2005/8/layout/hierarchy1"/>
    <dgm:cxn modelId="{5AB290DD-7FE4-4914-A2E7-6F1591B7035A}" type="presParOf" srcId="{C4ED51CA-2CE9-441F-BE09-2A009FDF2923}" destId="{2E8B13BA-DFD8-4A4A-851E-5D6819B8BA4F}" srcOrd="0" destOrd="0" presId="urn:microsoft.com/office/officeart/2005/8/layout/hierarchy1"/>
    <dgm:cxn modelId="{7B3DF09A-A303-4F80-9B97-E2755C9BDBFA}" type="presParOf" srcId="{C4ED51CA-2CE9-441F-BE09-2A009FDF2923}" destId="{53619A4E-4B90-47F9-A848-CCDDC27B7F80}" srcOrd="1" destOrd="0" presId="urn:microsoft.com/office/officeart/2005/8/layout/hierarchy1"/>
    <dgm:cxn modelId="{83B25247-61DA-4145-B669-63DA12ED11B4}" type="presParOf" srcId="{21F11E3F-BFFA-46CE-9C69-046AF18E348A}" destId="{8EB2070A-978D-42E1-8A5C-945C15F0E45F}" srcOrd="1" destOrd="0" presId="urn:microsoft.com/office/officeart/2005/8/layout/hierarchy1"/>
    <dgm:cxn modelId="{07045B1E-E12E-46E5-93DC-19DF3B6896CB}" type="presParOf" srcId="{47D5AA15-9AD6-41B7-B45B-54A870F1AF74}" destId="{520D3086-F0B5-4671-BA5B-988743CE959E}" srcOrd="2" destOrd="0" presId="urn:microsoft.com/office/officeart/2005/8/layout/hierarchy1"/>
    <dgm:cxn modelId="{4FE42AB0-4BF7-4FCF-BEDB-0C25652D9F5B}" type="presParOf" srcId="{47D5AA15-9AD6-41B7-B45B-54A870F1AF74}" destId="{0CBCA4B5-9C69-4F51-A8A9-CE5C3F32AF18}" srcOrd="3" destOrd="0" presId="urn:microsoft.com/office/officeart/2005/8/layout/hierarchy1"/>
    <dgm:cxn modelId="{50AE4634-B787-47BA-BCD0-8D5C4EC1CB27}" type="presParOf" srcId="{0CBCA4B5-9C69-4F51-A8A9-CE5C3F32AF18}" destId="{A692D2DF-AF67-4724-8FD4-11DC05BC0E80}" srcOrd="0" destOrd="0" presId="urn:microsoft.com/office/officeart/2005/8/layout/hierarchy1"/>
    <dgm:cxn modelId="{EE6FEA4E-845D-4B27-A46D-58F6F59D9C39}" type="presParOf" srcId="{A692D2DF-AF67-4724-8FD4-11DC05BC0E80}" destId="{22D02C2F-554D-4B10-AD06-1D8C2DD6EB27}" srcOrd="0" destOrd="0" presId="urn:microsoft.com/office/officeart/2005/8/layout/hierarchy1"/>
    <dgm:cxn modelId="{7E5E3187-26A7-4144-89E4-5251EC21C2DC}" type="presParOf" srcId="{A692D2DF-AF67-4724-8FD4-11DC05BC0E80}" destId="{09FB591B-F6DA-4406-B08C-819BCF3D3C8A}" srcOrd="1" destOrd="0" presId="urn:microsoft.com/office/officeart/2005/8/layout/hierarchy1"/>
    <dgm:cxn modelId="{A62D31F8-4B17-4996-8AA0-600A2F8C693F}" type="presParOf" srcId="{0CBCA4B5-9C69-4F51-A8A9-CE5C3F32AF18}" destId="{4714C5F4-7115-4578-86AA-D8A7BBE86EEC}" srcOrd="1" destOrd="0" presId="urn:microsoft.com/office/officeart/2005/8/layout/hierarchy1"/>
    <dgm:cxn modelId="{29BF5A3B-3D1F-47C4-9CEE-956C18384BF5}" type="presParOf" srcId="{4714C5F4-7115-4578-86AA-D8A7BBE86EEC}" destId="{A76AE698-CE8C-46D4-B24F-84E82759F387}" srcOrd="0" destOrd="0" presId="urn:microsoft.com/office/officeart/2005/8/layout/hierarchy1"/>
    <dgm:cxn modelId="{4FD9395B-546F-48C0-AD71-60651D415BDB}" type="presParOf" srcId="{4714C5F4-7115-4578-86AA-D8A7BBE86EEC}" destId="{3AD009C8-2F77-41AC-82D9-A0971F82DD54}" srcOrd="1" destOrd="0" presId="urn:microsoft.com/office/officeart/2005/8/layout/hierarchy1"/>
    <dgm:cxn modelId="{811C2E02-2B05-4AB8-8EC7-8E3B36868089}" type="presParOf" srcId="{3AD009C8-2F77-41AC-82D9-A0971F82DD54}" destId="{455A625E-B889-455E-888C-4C9FAC37CB4E}" srcOrd="0" destOrd="0" presId="urn:microsoft.com/office/officeart/2005/8/layout/hierarchy1"/>
    <dgm:cxn modelId="{4DC20FC9-DFA6-47A0-9A81-700C66DBC39E}" type="presParOf" srcId="{455A625E-B889-455E-888C-4C9FAC37CB4E}" destId="{2478CE5F-4C69-4A4F-A2B4-12BA163BAA55}" srcOrd="0" destOrd="0" presId="urn:microsoft.com/office/officeart/2005/8/layout/hierarchy1"/>
    <dgm:cxn modelId="{EC777970-C6EB-4A92-9F86-D6245C40BD86}" type="presParOf" srcId="{455A625E-B889-455E-888C-4C9FAC37CB4E}" destId="{95ADCAC7-BD23-485A-85C3-DB766FFE4FB9}" srcOrd="1" destOrd="0" presId="urn:microsoft.com/office/officeart/2005/8/layout/hierarchy1"/>
    <dgm:cxn modelId="{27CBC279-B0E4-4129-8E5C-E8F28C886319}" type="presParOf" srcId="{3AD009C8-2F77-41AC-82D9-A0971F82DD54}" destId="{14501200-7AFE-4677-8CC9-111445A0CE2B}"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13D0C9D3-87B1-4263-BDF4-6F8F80BFCB8E}" type="doc">
      <dgm:prSet loTypeId="urn:microsoft.com/office/officeart/2005/8/layout/venn3" loCatId="relationship" qsTypeId="urn:microsoft.com/office/officeart/2005/8/quickstyle/simple1" qsCatId="simple" csTypeId="urn:microsoft.com/office/officeart/2005/8/colors/accent1_2" csCatId="accent1" phldr="1"/>
      <dgm:spPr/>
      <dgm:t>
        <a:bodyPr/>
        <a:lstStyle/>
        <a:p>
          <a:endParaRPr lang="fr-FR"/>
        </a:p>
      </dgm:t>
    </dgm:pt>
    <dgm:pt modelId="{054BAF5E-BBD4-48B2-95F0-BD3BC6E6CB5B}">
      <dgm:prSet phldrT="[Texte]"/>
      <dgm:spPr/>
      <dgm:t>
        <a:bodyPr/>
        <a:lstStyle/>
        <a:p>
          <a:r>
            <a:rPr lang="fr-FR" dirty="0"/>
            <a:t>Cœur</a:t>
          </a:r>
        </a:p>
      </dgm:t>
    </dgm:pt>
    <dgm:pt modelId="{FCBF8742-FD95-4BBC-B4A1-A3D899E80ECC}" type="parTrans" cxnId="{087796A2-9325-4D6A-B3C9-929F79F11DA5}">
      <dgm:prSet/>
      <dgm:spPr/>
      <dgm:t>
        <a:bodyPr/>
        <a:lstStyle/>
        <a:p>
          <a:endParaRPr lang="fr-FR"/>
        </a:p>
      </dgm:t>
    </dgm:pt>
    <dgm:pt modelId="{8673FD98-C008-4E2E-B7FA-1ABDE36566AC}" type="sibTrans" cxnId="{087796A2-9325-4D6A-B3C9-929F79F11DA5}">
      <dgm:prSet/>
      <dgm:spPr/>
      <dgm:t>
        <a:bodyPr/>
        <a:lstStyle/>
        <a:p>
          <a:endParaRPr lang="fr-FR"/>
        </a:p>
      </dgm:t>
    </dgm:pt>
    <dgm:pt modelId="{8E5D9063-5FA7-4928-A4F9-36D9C28448C7}">
      <dgm:prSet phldrT="[Texte]"/>
      <dgm:spPr/>
      <dgm:t>
        <a:bodyPr/>
        <a:lstStyle/>
        <a:p>
          <a:r>
            <a:rPr lang="fr-FR" dirty="0"/>
            <a:t>Poumons</a:t>
          </a:r>
        </a:p>
      </dgm:t>
    </dgm:pt>
    <dgm:pt modelId="{C8EDAE0D-7C37-4315-990A-CCB9243D9677}" type="parTrans" cxnId="{4D5B8989-8F2B-484E-B013-92329688FD8A}">
      <dgm:prSet/>
      <dgm:spPr/>
      <dgm:t>
        <a:bodyPr/>
        <a:lstStyle/>
        <a:p>
          <a:endParaRPr lang="fr-FR"/>
        </a:p>
      </dgm:t>
    </dgm:pt>
    <dgm:pt modelId="{0D07A113-E79F-48DB-AEE9-A54679B53447}" type="sibTrans" cxnId="{4D5B8989-8F2B-484E-B013-92329688FD8A}">
      <dgm:prSet/>
      <dgm:spPr/>
      <dgm:t>
        <a:bodyPr/>
        <a:lstStyle/>
        <a:p>
          <a:endParaRPr lang="fr-FR"/>
        </a:p>
      </dgm:t>
    </dgm:pt>
    <dgm:pt modelId="{602DB622-603C-41CD-9757-57A47E364EB7}">
      <dgm:prSet phldrT="[Texte]"/>
      <dgm:spPr/>
      <dgm:t>
        <a:bodyPr/>
        <a:lstStyle/>
        <a:p>
          <a:r>
            <a:rPr lang="fr-FR" dirty="0"/>
            <a:t>Foie/Pancréas</a:t>
          </a:r>
        </a:p>
      </dgm:t>
    </dgm:pt>
    <dgm:pt modelId="{7677A2FC-2AEE-4515-8C52-ECC9B58DA351}" type="parTrans" cxnId="{AF010F75-66CA-4878-B4A4-A5F9D373B029}">
      <dgm:prSet/>
      <dgm:spPr/>
      <dgm:t>
        <a:bodyPr/>
        <a:lstStyle/>
        <a:p>
          <a:endParaRPr lang="fr-FR"/>
        </a:p>
      </dgm:t>
    </dgm:pt>
    <dgm:pt modelId="{701D9C7E-B1C6-4EAC-85B3-EE2839194D98}" type="sibTrans" cxnId="{AF010F75-66CA-4878-B4A4-A5F9D373B029}">
      <dgm:prSet/>
      <dgm:spPr/>
      <dgm:t>
        <a:bodyPr/>
        <a:lstStyle/>
        <a:p>
          <a:endParaRPr lang="fr-FR"/>
        </a:p>
      </dgm:t>
    </dgm:pt>
    <dgm:pt modelId="{446F055F-B393-4CEE-997E-D773CC57F032}">
      <dgm:prSet phldrT="[Texte]"/>
      <dgm:spPr/>
      <dgm:t>
        <a:bodyPr/>
        <a:lstStyle/>
        <a:p>
          <a:r>
            <a:rPr lang="fr-FR" dirty="0"/>
            <a:t>Reins</a:t>
          </a:r>
        </a:p>
      </dgm:t>
    </dgm:pt>
    <dgm:pt modelId="{96D63718-C855-4FB6-86D5-89672FB8D8C7}" type="parTrans" cxnId="{B4CA36CA-A51B-489A-8FB2-7367355F7861}">
      <dgm:prSet/>
      <dgm:spPr/>
      <dgm:t>
        <a:bodyPr/>
        <a:lstStyle/>
        <a:p>
          <a:endParaRPr lang="fr-FR"/>
        </a:p>
      </dgm:t>
    </dgm:pt>
    <dgm:pt modelId="{B11A7942-2534-4400-A090-CF97B18C1DA2}" type="sibTrans" cxnId="{B4CA36CA-A51B-489A-8FB2-7367355F7861}">
      <dgm:prSet/>
      <dgm:spPr/>
      <dgm:t>
        <a:bodyPr/>
        <a:lstStyle/>
        <a:p>
          <a:endParaRPr lang="fr-FR"/>
        </a:p>
      </dgm:t>
    </dgm:pt>
    <dgm:pt modelId="{EFFD2954-CDEE-4646-99F1-43228D7AE534}" type="pres">
      <dgm:prSet presAssocID="{13D0C9D3-87B1-4263-BDF4-6F8F80BFCB8E}" presName="Name0" presStyleCnt="0">
        <dgm:presLayoutVars>
          <dgm:dir/>
          <dgm:resizeHandles val="exact"/>
        </dgm:presLayoutVars>
      </dgm:prSet>
      <dgm:spPr/>
    </dgm:pt>
    <dgm:pt modelId="{8A8853CB-8D5D-42E3-962C-167F78B3F0A1}" type="pres">
      <dgm:prSet presAssocID="{054BAF5E-BBD4-48B2-95F0-BD3BC6E6CB5B}" presName="Name5" presStyleLbl="vennNode1" presStyleIdx="0" presStyleCnt="4">
        <dgm:presLayoutVars>
          <dgm:bulletEnabled val="1"/>
        </dgm:presLayoutVars>
      </dgm:prSet>
      <dgm:spPr/>
    </dgm:pt>
    <dgm:pt modelId="{849C0CBB-5D50-4EA6-82AF-2BDD1F3F634B}" type="pres">
      <dgm:prSet presAssocID="{8673FD98-C008-4E2E-B7FA-1ABDE36566AC}" presName="space" presStyleCnt="0"/>
      <dgm:spPr/>
    </dgm:pt>
    <dgm:pt modelId="{DD34B48F-A01B-4CE8-B9E4-63F900FDB9DA}" type="pres">
      <dgm:prSet presAssocID="{8E5D9063-5FA7-4928-A4F9-36D9C28448C7}" presName="Name5" presStyleLbl="vennNode1" presStyleIdx="1" presStyleCnt="4">
        <dgm:presLayoutVars>
          <dgm:bulletEnabled val="1"/>
        </dgm:presLayoutVars>
      </dgm:prSet>
      <dgm:spPr/>
    </dgm:pt>
    <dgm:pt modelId="{4308ACE4-7CFA-4B76-8AF3-9E320096DFB9}" type="pres">
      <dgm:prSet presAssocID="{0D07A113-E79F-48DB-AEE9-A54679B53447}" presName="space" presStyleCnt="0"/>
      <dgm:spPr/>
    </dgm:pt>
    <dgm:pt modelId="{9499BCFA-AE86-4675-A375-8C78A346D611}" type="pres">
      <dgm:prSet presAssocID="{602DB622-603C-41CD-9757-57A47E364EB7}" presName="Name5" presStyleLbl="vennNode1" presStyleIdx="2" presStyleCnt="4">
        <dgm:presLayoutVars>
          <dgm:bulletEnabled val="1"/>
        </dgm:presLayoutVars>
      </dgm:prSet>
      <dgm:spPr/>
    </dgm:pt>
    <dgm:pt modelId="{E30D7285-E72F-45F8-A0EB-A5875B38BAC5}" type="pres">
      <dgm:prSet presAssocID="{701D9C7E-B1C6-4EAC-85B3-EE2839194D98}" presName="space" presStyleCnt="0"/>
      <dgm:spPr/>
    </dgm:pt>
    <dgm:pt modelId="{0D1F34F6-D54B-43E9-991F-C8DB0A6BA5CC}" type="pres">
      <dgm:prSet presAssocID="{446F055F-B393-4CEE-997E-D773CC57F032}" presName="Name5" presStyleLbl="vennNode1" presStyleIdx="3" presStyleCnt="4">
        <dgm:presLayoutVars>
          <dgm:bulletEnabled val="1"/>
        </dgm:presLayoutVars>
      </dgm:prSet>
      <dgm:spPr/>
    </dgm:pt>
  </dgm:ptLst>
  <dgm:cxnLst>
    <dgm:cxn modelId="{06EB5321-3E91-40C1-B15A-35EA8ECED532}" type="presOf" srcId="{8E5D9063-5FA7-4928-A4F9-36D9C28448C7}" destId="{DD34B48F-A01B-4CE8-B9E4-63F900FDB9DA}" srcOrd="0" destOrd="0" presId="urn:microsoft.com/office/officeart/2005/8/layout/venn3"/>
    <dgm:cxn modelId="{62144C35-A88C-4A4D-9183-992DB8572185}" type="presOf" srcId="{13D0C9D3-87B1-4263-BDF4-6F8F80BFCB8E}" destId="{EFFD2954-CDEE-4646-99F1-43228D7AE534}" srcOrd="0" destOrd="0" presId="urn:microsoft.com/office/officeart/2005/8/layout/venn3"/>
    <dgm:cxn modelId="{AF010F75-66CA-4878-B4A4-A5F9D373B029}" srcId="{13D0C9D3-87B1-4263-BDF4-6F8F80BFCB8E}" destId="{602DB622-603C-41CD-9757-57A47E364EB7}" srcOrd="2" destOrd="0" parTransId="{7677A2FC-2AEE-4515-8C52-ECC9B58DA351}" sibTransId="{701D9C7E-B1C6-4EAC-85B3-EE2839194D98}"/>
    <dgm:cxn modelId="{4D5B8989-8F2B-484E-B013-92329688FD8A}" srcId="{13D0C9D3-87B1-4263-BDF4-6F8F80BFCB8E}" destId="{8E5D9063-5FA7-4928-A4F9-36D9C28448C7}" srcOrd="1" destOrd="0" parTransId="{C8EDAE0D-7C37-4315-990A-CCB9243D9677}" sibTransId="{0D07A113-E79F-48DB-AEE9-A54679B53447}"/>
    <dgm:cxn modelId="{10529D89-642A-4FE8-BB16-4202BF2A565A}" type="presOf" srcId="{446F055F-B393-4CEE-997E-D773CC57F032}" destId="{0D1F34F6-D54B-43E9-991F-C8DB0A6BA5CC}" srcOrd="0" destOrd="0" presId="urn:microsoft.com/office/officeart/2005/8/layout/venn3"/>
    <dgm:cxn modelId="{087796A2-9325-4D6A-B3C9-929F79F11DA5}" srcId="{13D0C9D3-87B1-4263-BDF4-6F8F80BFCB8E}" destId="{054BAF5E-BBD4-48B2-95F0-BD3BC6E6CB5B}" srcOrd="0" destOrd="0" parTransId="{FCBF8742-FD95-4BBC-B4A1-A3D899E80ECC}" sibTransId="{8673FD98-C008-4E2E-B7FA-1ABDE36566AC}"/>
    <dgm:cxn modelId="{B4CA36CA-A51B-489A-8FB2-7367355F7861}" srcId="{13D0C9D3-87B1-4263-BDF4-6F8F80BFCB8E}" destId="{446F055F-B393-4CEE-997E-D773CC57F032}" srcOrd="3" destOrd="0" parTransId="{96D63718-C855-4FB6-86D5-89672FB8D8C7}" sibTransId="{B11A7942-2534-4400-A090-CF97B18C1DA2}"/>
    <dgm:cxn modelId="{81A389EA-D682-4F3C-9997-F9E04783361C}" type="presOf" srcId="{054BAF5E-BBD4-48B2-95F0-BD3BC6E6CB5B}" destId="{8A8853CB-8D5D-42E3-962C-167F78B3F0A1}" srcOrd="0" destOrd="0" presId="urn:microsoft.com/office/officeart/2005/8/layout/venn3"/>
    <dgm:cxn modelId="{016F16FB-0AA8-466A-BBCE-A539E10B2D24}" type="presOf" srcId="{602DB622-603C-41CD-9757-57A47E364EB7}" destId="{9499BCFA-AE86-4675-A375-8C78A346D611}" srcOrd="0" destOrd="0" presId="urn:microsoft.com/office/officeart/2005/8/layout/venn3"/>
    <dgm:cxn modelId="{D421CA16-1240-48EF-83DA-C3A59F357CC8}" type="presParOf" srcId="{EFFD2954-CDEE-4646-99F1-43228D7AE534}" destId="{8A8853CB-8D5D-42E3-962C-167F78B3F0A1}" srcOrd="0" destOrd="0" presId="urn:microsoft.com/office/officeart/2005/8/layout/venn3"/>
    <dgm:cxn modelId="{DE6BB3C0-68C8-4BDE-BED2-19ACF79F6344}" type="presParOf" srcId="{EFFD2954-CDEE-4646-99F1-43228D7AE534}" destId="{849C0CBB-5D50-4EA6-82AF-2BDD1F3F634B}" srcOrd="1" destOrd="0" presId="urn:microsoft.com/office/officeart/2005/8/layout/venn3"/>
    <dgm:cxn modelId="{0A72A15A-3904-46D2-9A6E-9E45E6EFF409}" type="presParOf" srcId="{EFFD2954-CDEE-4646-99F1-43228D7AE534}" destId="{DD34B48F-A01B-4CE8-B9E4-63F900FDB9DA}" srcOrd="2" destOrd="0" presId="urn:microsoft.com/office/officeart/2005/8/layout/venn3"/>
    <dgm:cxn modelId="{25BCF827-C1DE-4381-984F-43665576F1B7}" type="presParOf" srcId="{EFFD2954-CDEE-4646-99F1-43228D7AE534}" destId="{4308ACE4-7CFA-4B76-8AF3-9E320096DFB9}" srcOrd="3" destOrd="0" presId="urn:microsoft.com/office/officeart/2005/8/layout/venn3"/>
    <dgm:cxn modelId="{751ACB64-14B8-4F82-B5CE-C3F0BFB652DB}" type="presParOf" srcId="{EFFD2954-CDEE-4646-99F1-43228D7AE534}" destId="{9499BCFA-AE86-4675-A375-8C78A346D611}" srcOrd="4" destOrd="0" presId="urn:microsoft.com/office/officeart/2005/8/layout/venn3"/>
    <dgm:cxn modelId="{6E3C2A99-3AD8-4C24-BA04-545C42088A32}" type="presParOf" srcId="{EFFD2954-CDEE-4646-99F1-43228D7AE534}" destId="{E30D7285-E72F-45F8-A0EB-A5875B38BAC5}" srcOrd="5" destOrd="0" presId="urn:microsoft.com/office/officeart/2005/8/layout/venn3"/>
    <dgm:cxn modelId="{2603A4E1-70C1-49B8-96FB-347C02D50131}" type="presParOf" srcId="{EFFD2954-CDEE-4646-99F1-43228D7AE534}" destId="{0D1F34F6-D54B-43E9-991F-C8DB0A6BA5CC}" srcOrd="6"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76BFE037-2672-4205-9816-DE579C71BCA4}"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fr-FR"/>
        </a:p>
      </dgm:t>
    </dgm:pt>
    <dgm:pt modelId="{10D365DA-65DF-4E0A-A17A-CB67C9640E60}">
      <dgm:prSet phldrT="[Texte]"/>
      <dgm:spPr/>
      <dgm:t>
        <a:bodyPr/>
        <a:lstStyle/>
        <a:p>
          <a:r>
            <a:rPr lang="fr-FR" dirty="0"/>
            <a:t>éthique</a:t>
          </a:r>
        </a:p>
      </dgm:t>
    </dgm:pt>
    <dgm:pt modelId="{B5D39518-7C3C-4227-A49E-CF7A1DB9B0B0}" type="parTrans" cxnId="{E2B93EF1-D0A2-46D0-87B3-2CBC4092C79C}">
      <dgm:prSet/>
      <dgm:spPr/>
      <dgm:t>
        <a:bodyPr/>
        <a:lstStyle/>
        <a:p>
          <a:endParaRPr lang="fr-FR"/>
        </a:p>
      </dgm:t>
    </dgm:pt>
    <dgm:pt modelId="{1DB816B4-0B4C-45C5-BE66-F2EC7F693339}" type="sibTrans" cxnId="{E2B93EF1-D0A2-46D0-87B3-2CBC4092C79C}">
      <dgm:prSet/>
      <dgm:spPr/>
      <dgm:t>
        <a:bodyPr/>
        <a:lstStyle/>
        <a:p>
          <a:endParaRPr lang="fr-FR"/>
        </a:p>
      </dgm:t>
    </dgm:pt>
    <dgm:pt modelId="{F7F23D1B-D034-455E-8E1D-E4D8CD5CFCBF}">
      <dgm:prSet phldrT="[Texte]" custT="1"/>
      <dgm:spPr/>
      <dgm:t>
        <a:bodyPr/>
        <a:lstStyle/>
        <a:p>
          <a:r>
            <a:rPr lang="fr-FR" sz="1600" dirty="0"/>
            <a:t>Admettre que la mort puisse être source de vie</a:t>
          </a:r>
        </a:p>
      </dgm:t>
    </dgm:pt>
    <dgm:pt modelId="{3C0C14F9-4456-4981-A3E1-239A6596AADB}" type="parTrans" cxnId="{9DE4431C-47E4-4A0B-B058-E6DEC497B214}">
      <dgm:prSet/>
      <dgm:spPr/>
      <dgm:t>
        <a:bodyPr/>
        <a:lstStyle/>
        <a:p>
          <a:endParaRPr lang="fr-FR"/>
        </a:p>
      </dgm:t>
    </dgm:pt>
    <dgm:pt modelId="{D1013B10-2078-44D3-9D6A-AEE57ED3477F}" type="sibTrans" cxnId="{9DE4431C-47E4-4A0B-B058-E6DEC497B214}">
      <dgm:prSet/>
      <dgm:spPr/>
      <dgm:t>
        <a:bodyPr/>
        <a:lstStyle/>
        <a:p>
          <a:endParaRPr lang="fr-FR"/>
        </a:p>
      </dgm:t>
    </dgm:pt>
    <dgm:pt modelId="{2E07202A-DBB7-4310-9C46-5FAE9CC3547C}">
      <dgm:prSet phldrT="[Texte]"/>
      <dgm:spPr/>
      <dgm:t>
        <a:bodyPr/>
        <a:lstStyle/>
        <a:p>
          <a:r>
            <a:rPr lang="fr-FR" dirty="0"/>
            <a:t>Prélèvement:</a:t>
          </a:r>
        </a:p>
        <a:p>
          <a:r>
            <a:rPr lang="fr-FR" dirty="0"/>
            <a:t>Atteinte à l’intégrité corporelle</a:t>
          </a:r>
        </a:p>
        <a:p>
          <a:r>
            <a:rPr lang="fr-FR" dirty="0"/>
            <a:t>Don:</a:t>
          </a:r>
        </a:p>
        <a:p>
          <a:r>
            <a:rPr lang="fr-FR" dirty="0"/>
            <a:t>Solidarité collective</a:t>
          </a:r>
        </a:p>
      </dgm:t>
    </dgm:pt>
    <dgm:pt modelId="{746B0611-3059-4CA9-82F2-4F01BCC7CD37}" type="parTrans" cxnId="{B998DE38-8D51-444A-AD51-B55370569C61}">
      <dgm:prSet/>
      <dgm:spPr/>
      <dgm:t>
        <a:bodyPr/>
        <a:lstStyle/>
        <a:p>
          <a:endParaRPr lang="fr-FR"/>
        </a:p>
      </dgm:t>
    </dgm:pt>
    <dgm:pt modelId="{1009F0FE-636B-4717-96B7-48D5A0FCCA0C}" type="sibTrans" cxnId="{B998DE38-8D51-444A-AD51-B55370569C61}">
      <dgm:prSet/>
      <dgm:spPr/>
      <dgm:t>
        <a:bodyPr/>
        <a:lstStyle/>
        <a:p>
          <a:endParaRPr lang="fr-FR"/>
        </a:p>
      </dgm:t>
    </dgm:pt>
    <dgm:pt modelId="{4D78A31C-3F12-44C0-966D-B66F89B03466}">
      <dgm:prSet phldrT="[Texte]" custT="1"/>
      <dgm:spPr/>
      <dgm:t>
        <a:bodyPr/>
        <a:lstStyle/>
        <a:p>
          <a:r>
            <a:rPr lang="fr-FR" sz="1200" dirty="0"/>
            <a:t>Cette mort devient une richesse pour les patients en attente de greffe</a:t>
          </a:r>
        </a:p>
      </dgm:t>
    </dgm:pt>
    <dgm:pt modelId="{57A016BD-7BF1-4B7F-8473-8333E09D34FE}" type="parTrans" cxnId="{2247B476-E787-4B65-8EF8-A3DD9DA8A0DF}">
      <dgm:prSet/>
      <dgm:spPr/>
      <dgm:t>
        <a:bodyPr/>
        <a:lstStyle/>
        <a:p>
          <a:endParaRPr lang="fr-FR"/>
        </a:p>
      </dgm:t>
    </dgm:pt>
    <dgm:pt modelId="{AF9E0E9A-0A60-4E11-9906-FBCD90A24B60}" type="sibTrans" cxnId="{2247B476-E787-4B65-8EF8-A3DD9DA8A0DF}">
      <dgm:prSet/>
      <dgm:spPr/>
      <dgm:t>
        <a:bodyPr/>
        <a:lstStyle/>
        <a:p>
          <a:endParaRPr lang="fr-FR"/>
        </a:p>
      </dgm:t>
    </dgm:pt>
    <dgm:pt modelId="{2923E219-413D-4922-AF78-7F8CFF684E34}">
      <dgm:prSet phldrT="[Texte]" custT="1"/>
      <dgm:spPr/>
      <dgm:t>
        <a:bodyPr/>
        <a:lstStyle/>
        <a:p>
          <a:r>
            <a:rPr lang="fr-FR" sz="1600" dirty="0"/>
            <a:t>Impératif technique et respect du deuil</a:t>
          </a:r>
        </a:p>
      </dgm:t>
    </dgm:pt>
    <dgm:pt modelId="{DDA5E416-E73A-426E-88F5-576A70AA516A}" type="parTrans" cxnId="{EB5D9857-5F0D-4DE7-884B-CC2FBB1C9CE9}">
      <dgm:prSet/>
      <dgm:spPr/>
      <dgm:t>
        <a:bodyPr/>
        <a:lstStyle/>
        <a:p>
          <a:endParaRPr lang="fr-FR"/>
        </a:p>
      </dgm:t>
    </dgm:pt>
    <dgm:pt modelId="{DC06AFD1-AC14-4CF0-816F-EBDBDF7AE70A}" type="sibTrans" cxnId="{EB5D9857-5F0D-4DE7-884B-CC2FBB1C9CE9}">
      <dgm:prSet/>
      <dgm:spPr/>
      <dgm:t>
        <a:bodyPr/>
        <a:lstStyle/>
        <a:p>
          <a:endParaRPr lang="fr-FR"/>
        </a:p>
      </dgm:t>
    </dgm:pt>
    <dgm:pt modelId="{79E694EC-60A5-4334-B32F-6ADFF3276ECE}" type="pres">
      <dgm:prSet presAssocID="{76BFE037-2672-4205-9816-DE579C71BCA4}" presName="cycle" presStyleCnt="0">
        <dgm:presLayoutVars>
          <dgm:chMax val="1"/>
          <dgm:dir/>
          <dgm:animLvl val="ctr"/>
          <dgm:resizeHandles val="exact"/>
        </dgm:presLayoutVars>
      </dgm:prSet>
      <dgm:spPr/>
    </dgm:pt>
    <dgm:pt modelId="{496A7F9D-E22F-4722-A6D4-963AE64E576C}" type="pres">
      <dgm:prSet presAssocID="{10D365DA-65DF-4E0A-A17A-CB67C9640E60}" presName="centerShape" presStyleLbl="node0" presStyleIdx="0" presStyleCnt="1"/>
      <dgm:spPr/>
    </dgm:pt>
    <dgm:pt modelId="{5938EE50-2F72-4FA7-AB38-7F92D7B7A43E}" type="pres">
      <dgm:prSet presAssocID="{3C0C14F9-4456-4981-A3E1-239A6596AADB}" presName="Name9" presStyleLbl="parChTrans1D2" presStyleIdx="0" presStyleCnt="4"/>
      <dgm:spPr/>
    </dgm:pt>
    <dgm:pt modelId="{8788F43B-4AEA-46DC-ACB7-060D60CB5337}" type="pres">
      <dgm:prSet presAssocID="{3C0C14F9-4456-4981-A3E1-239A6596AADB}" presName="connTx" presStyleLbl="parChTrans1D2" presStyleIdx="0" presStyleCnt="4"/>
      <dgm:spPr/>
    </dgm:pt>
    <dgm:pt modelId="{DBF770CB-2BD7-4DA4-95A9-68EA5AFBAD3E}" type="pres">
      <dgm:prSet presAssocID="{F7F23D1B-D034-455E-8E1D-E4D8CD5CFCBF}" presName="node" presStyleLbl="node1" presStyleIdx="0" presStyleCnt="4" custScaleX="172149" custScaleY="132146" custRadScaleRad="87996" custRadScaleInc="5090">
        <dgm:presLayoutVars>
          <dgm:bulletEnabled val="1"/>
        </dgm:presLayoutVars>
      </dgm:prSet>
      <dgm:spPr/>
    </dgm:pt>
    <dgm:pt modelId="{5F90A596-F8C8-4EEE-979F-ACF47A6E07C6}" type="pres">
      <dgm:prSet presAssocID="{746B0611-3059-4CA9-82F2-4F01BCC7CD37}" presName="Name9" presStyleLbl="parChTrans1D2" presStyleIdx="1" presStyleCnt="4"/>
      <dgm:spPr/>
    </dgm:pt>
    <dgm:pt modelId="{577B7237-365D-411A-A162-A9890F6F70C7}" type="pres">
      <dgm:prSet presAssocID="{746B0611-3059-4CA9-82F2-4F01BCC7CD37}" presName="connTx" presStyleLbl="parChTrans1D2" presStyleIdx="1" presStyleCnt="4"/>
      <dgm:spPr/>
    </dgm:pt>
    <dgm:pt modelId="{39B87B2B-CE90-48B6-857A-AD88677A03D9}" type="pres">
      <dgm:prSet presAssocID="{2E07202A-DBB7-4310-9C46-5FAE9CC3547C}" presName="node" presStyleLbl="node1" presStyleIdx="1" presStyleCnt="4" custScaleX="236296" custScaleY="160346" custRadScaleRad="131146" custRadScaleInc="-974">
        <dgm:presLayoutVars>
          <dgm:bulletEnabled val="1"/>
        </dgm:presLayoutVars>
      </dgm:prSet>
      <dgm:spPr/>
    </dgm:pt>
    <dgm:pt modelId="{2EDE19BA-B9F5-46B5-B0F4-2ED8361FB6FA}" type="pres">
      <dgm:prSet presAssocID="{57A016BD-7BF1-4B7F-8473-8333E09D34FE}" presName="Name9" presStyleLbl="parChTrans1D2" presStyleIdx="2" presStyleCnt="4"/>
      <dgm:spPr/>
    </dgm:pt>
    <dgm:pt modelId="{E30CDAA8-B358-4DB1-B147-45A4CE9B57D8}" type="pres">
      <dgm:prSet presAssocID="{57A016BD-7BF1-4B7F-8473-8333E09D34FE}" presName="connTx" presStyleLbl="parChTrans1D2" presStyleIdx="2" presStyleCnt="4"/>
      <dgm:spPr/>
    </dgm:pt>
    <dgm:pt modelId="{E43B6E77-49D5-400F-B194-9AB008C77126}" type="pres">
      <dgm:prSet presAssocID="{4D78A31C-3F12-44C0-966D-B66F89B03466}" presName="node" presStyleLbl="node1" presStyleIdx="2" presStyleCnt="4" custScaleX="174492" custScaleY="124556" custRadScaleRad="89390" custRadScaleInc="-5010">
        <dgm:presLayoutVars>
          <dgm:bulletEnabled val="1"/>
        </dgm:presLayoutVars>
      </dgm:prSet>
      <dgm:spPr/>
    </dgm:pt>
    <dgm:pt modelId="{B411C74E-872A-4E65-B78F-D5D617AD46A5}" type="pres">
      <dgm:prSet presAssocID="{DDA5E416-E73A-426E-88F5-576A70AA516A}" presName="Name9" presStyleLbl="parChTrans1D2" presStyleIdx="3" presStyleCnt="4"/>
      <dgm:spPr/>
    </dgm:pt>
    <dgm:pt modelId="{D5F0A01E-552F-4E4D-8728-95E64C9589AF}" type="pres">
      <dgm:prSet presAssocID="{DDA5E416-E73A-426E-88F5-576A70AA516A}" presName="connTx" presStyleLbl="parChTrans1D2" presStyleIdx="3" presStyleCnt="4"/>
      <dgm:spPr/>
    </dgm:pt>
    <dgm:pt modelId="{B06B31B3-057F-4AA2-8786-183C309449B3}" type="pres">
      <dgm:prSet presAssocID="{2923E219-413D-4922-AF78-7F8CFF684E34}" presName="node" presStyleLbl="node1" presStyleIdx="3" presStyleCnt="4" custScaleX="218008" custScaleY="160829" custRadScaleRad="121692">
        <dgm:presLayoutVars>
          <dgm:bulletEnabled val="1"/>
        </dgm:presLayoutVars>
      </dgm:prSet>
      <dgm:spPr/>
    </dgm:pt>
  </dgm:ptLst>
  <dgm:cxnLst>
    <dgm:cxn modelId="{9DE4431C-47E4-4A0B-B058-E6DEC497B214}" srcId="{10D365DA-65DF-4E0A-A17A-CB67C9640E60}" destId="{F7F23D1B-D034-455E-8E1D-E4D8CD5CFCBF}" srcOrd="0" destOrd="0" parTransId="{3C0C14F9-4456-4981-A3E1-239A6596AADB}" sibTransId="{D1013B10-2078-44D3-9D6A-AEE57ED3477F}"/>
    <dgm:cxn modelId="{E8A32630-EFE5-4602-83E1-5D3E02AF34D5}" type="presOf" srcId="{57A016BD-7BF1-4B7F-8473-8333E09D34FE}" destId="{E30CDAA8-B358-4DB1-B147-45A4CE9B57D8}" srcOrd="1" destOrd="0" presId="urn:microsoft.com/office/officeart/2005/8/layout/radial1"/>
    <dgm:cxn modelId="{B998DE38-8D51-444A-AD51-B55370569C61}" srcId="{10D365DA-65DF-4E0A-A17A-CB67C9640E60}" destId="{2E07202A-DBB7-4310-9C46-5FAE9CC3547C}" srcOrd="1" destOrd="0" parTransId="{746B0611-3059-4CA9-82F2-4F01BCC7CD37}" sibTransId="{1009F0FE-636B-4717-96B7-48D5A0FCCA0C}"/>
    <dgm:cxn modelId="{4BD32A3B-A1C3-4B48-A689-EEECC7094283}" type="presOf" srcId="{F7F23D1B-D034-455E-8E1D-E4D8CD5CFCBF}" destId="{DBF770CB-2BD7-4DA4-95A9-68EA5AFBAD3E}" srcOrd="0" destOrd="0" presId="urn:microsoft.com/office/officeart/2005/8/layout/radial1"/>
    <dgm:cxn modelId="{E044945B-274C-4B51-80B7-84F21FBCCF5E}" type="presOf" srcId="{3C0C14F9-4456-4981-A3E1-239A6596AADB}" destId="{8788F43B-4AEA-46DC-ACB7-060D60CB5337}" srcOrd="1" destOrd="0" presId="urn:microsoft.com/office/officeart/2005/8/layout/radial1"/>
    <dgm:cxn modelId="{D3643C66-CF6F-4A9E-AD7B-DDE00F8A7874}" type="presOf" srcId="{746B0611-3059-4CA9-82F2-4F01BCC7CD37}" destId="{5F90A596-F8C8-4EEE-979F-ACF47A6E07C6}" srcOrd="0" destOrd="0" presId="urn:microsoft.com/office/officeart/2005/8/layout/radial1"/>
    <dgm:cxn modelId="{BA988D46-D720-458E-A675-E5B6E9935525}" type="presOf" srcId="{746B0611-3059-4CA9-82F2-4F01BCC7CD37}" destId="{577B7237-365D-411A-A162-A9890F6F70C7}" srcOrd="1" destOrd="0" presId="urn:microsoft.com/office/officeart/2005/8/layout/radial1"/>
    <dgm:cxn modelId="{5EB43B6C-88F9-40EF-8985-F99CB259E559}" type="presOf" srcId="{4D78A31C-3F12-44C0-966D-B66F89B03466}" destId="{E43B6E77-49D5-400F-B194-9AB008C77126}" srcOrd="0" destOrd="0" presId="urn:microsoft.com/office/officeart/2005/8/layout/radial1"/>
    <dgm:cxn modelId="{2247B476-E787-4B65-8EF8-A3DD9DA8A0DF}" srcId="{10D365DA-65DF-4E0A-A17A-CB67C9640E60}" destId="{4D78A31C-3F12-44C0-966D-B66F89B03466}" srcOrd="2" destOrd="0" parTransId="{57A016BD-7BF1-4B7F-8473-8333E09D34FE}" sibTransId="{AF9E0E9A-0A60-4E11-9906-FBCD90A24B60}"/>
    <dgm:cxn modelId="{EB5D9857-5F0D-4DE7-884B-CC2FBB1C9CE9}" srcId="{10D365DA-65DF-4E0A-A17A-CB67C9640E60}" destId="{2923E219-413D-4922-AF78-7F8CFF684E34}" srcOrd="3" destOrd="0" parTransId="{DDA5E416-E73A-426E-88F5-576A70AA516A}" sibTransId="{DC06AFD1-AC14-4CF0-816F-EBDBDF7AE70A}"/>
    <dgm:cxn modelId="{4624CD7D-A670-4B02-9169-4ABC922437B4}" type="presOf" srcId="{10D365DA-65DF-4E0A-A17A-CB67C9640E60}" destId="{496A7F9D-E22F-4722-A6D4-963AE64E576C}" srcOrd="0" destOrd="0" presId="urn:microsoft.com/office/officeart/2005/8/layout/radial1"/>
    <dgm:cxn modelId="{39BDDD7D-2E9E-4430-A3D6-04512961CAB1}" type="presOf" srcId="{DDA5E416-E73A-426E-88F5-576A70AA516A}" destId="{B411C74E-872A-4E65-B78F-D5D617AD46A5}" srcOrd="0" destOrd="0" presId="urn:microsoft.com/office/officeart/2005/8/layout/radial1"/>
    <dgm:cxn modelId="{F3980190-0D57-413B-904B-AF4C78F917A5}" type="presOf" srcId="{2923E219-413D-4922-AF78-7F8CFF684E34}" destId="{B06B31B3-057F-4AA2-8786-183C309449B3}" srcOrd="0" destOrd="0" presId="urn:microsoft.com/office/officeart/2005/8/layout/radial1"/>
    <dgm:cxn modelId="{33C7A1A4-626B-4F0F-8DD5-78B73D77306D}" type="presOf" srcId="{57A016BD-7BF1-4B7F-8473-8333E09D34FE}" destId="{2EDE19BA-B9F5-46B5-B0F4-2ED8361FB6FA}" srcOrd="0" destOrd="0" presId="urn:microsoft.com/office/officeart/2005/8/layout/radial1"/>
    <dgm:cxn modelId="{7B44F4B9-582B-4923-8F2F-AD644AB07E13}" type="presOf" srcId="{2E07202A-DBB7-4310-9C46-5FAE9CC3547C}" destId="{39B87B2B-CE90-48B6-857A-AD88677A03D9}" srcOrd="0" destOrd="0" presId="urn:microsoft.com/office/officeart/2005/8/layout/radial1"/>
    <dgm:cxn modelId="{37C068C5-93BB-46A6-8A4A-C77A8D0D75AF}" type="presOf" srcId="{DDA5E416-E73A-426E-88F5-576A70AA516A}" destId="{D5F0A01E-552F-4E4D-8728-95E64C9589AF}" srcOrd="1" destOrd="0" presId="urn:microsoft.com/office/officeart/2005/8/layout/radial1"/>
    <dgm:cxn modelId="{C997FBDE-8A98-477D-87CC-B3410A388C3B}" type="presOf" srcId="{3C0C14F9-4456-4981-A3E1-239A6596AADB}" destId="{5938EE50-2F72-4FA7-AB38-7F92D7B7A43E}" srcOrd="0" destOrd="0" presId="urn:microsoft.com/office/officeart/2005/8/layout/radial1"/>
    <dgm:cxn modelId="{12493DE3-BCFA-4B54-B60A-E3318CA40297}" type="presOf" srcId="{76BFE037-2672-4205-9816-DE579C71BCA4}" destId="{79E694EC-60A5-4334-B32F-6ADFF3276ECE}" srcOrd="0" destOrd="0" presId="urn:microsoft.com/office/officeart/2005/8/layout/radial1"/>
    <dgm:cxn modelId="{E2B93EF1-D0A2-46D0-87B3-2CBC4092C79C}" srcId="{76BFE037-2672-4205-9816-DE579C71BCA4}" destId="{10D365DA-65DF-4E0A-A17A-CB67C9640E60}" srcOrd="0" destOrd="0" parTransId="{B5D39518-7C3C-4227-A49E-CF7A1DB9B0B0}" sibTransId="{1DB816B4-0B4C-45C5-BE66-F2EC7F693339}"/>
    <dgm:cxn modelId="{5446ECC8-D476-445E-8D49-5EF0C5EBFCA2}" type="presParOf" srcId="{79E694EC-60A5-4334-B32F-6ADFF3276ECE}" destId="{496A7F9D-E22F-4722-A6D4-963AE64E576C}" srcOrd="0" destOrd="0" presId="urn:microsoft.com/office/officeart/2005/8/layout/radial1"/>
    <dgm:cxn modelId="{A307DB50-323F-4DFE-A141-6F8E29D40559}" type="presParOf" srcId="{79E694EC-60A5-4334-B32F-6ADFF3276ECE}" destId="{5938EE50-2F72-4FA7-AB38-7F92D7B7A43E}" srcOrd="1" destOrd="0" presId="urn:microsoft.com/office/officeart/2005/8/layout/radial1"/>
    <dgm:cxn modelId="{CEA489FE-45E1-4094-AF95-5B614942F18B}" type="presParOf" srcId="{5938EE50-2F72-4FA7-AB38-7F92D7B7A43E}" destId="{8788F43B-4AEA-46DC-ACB7-060D60CB5337}" srcOrd="0" destOrd="0" presId="urn:microsoft.com/office/officeart/2005/8/layout/radial1"/>
    <dgm:cxn modelId="{6D2772F5-1BE6-48A6-B28E-3350359C9B84}" type="presParOf" srcId="{79E694EC-60A5-4334-B32F-6ADFF3276ECE}" destId="{DBF770CB-2BD7-4DA4-95A9-68EA5AFBAD3E}" srcOrd="2" destOrd="0" presId="urn:microsoft.com/office/officeart/2005/8/layout/radial1"/>
    <dgm:cxn modelId="{20B03FA4-92A6-4D9E-A515-8109D22F1BA9}" type="presParOf" srcId="{79E694EC-60A5-4334-B32F-6ADFF3276ECE}" destId="{5F90A596-F8C8-4EEE-979F-ACF47A6E07C6}" srcOrd="3" destOrd="0" presId="urn:microsoft.com/office/officeart/2005/8/layout/radial1"/>
    <dgm:cxn modelId="{02084C89-8862-462A-A8E7-85BC3C7C23AE}" type="presParOf" srcId="{5F90A596-F8C8-4EEE-979F-ACF47A6E07C6}" destId="{577B7237-365D-411A-A162-A9890F6F70C7}" srcOrd="0" destOrd="0" presId="urn:microsoft.com/office/officeart/2005/8/layout/radial1"/>
    <dgm:cxn modelId="{69BAD70E-9ABD-42F7-9EE9-7F56CA82276A}" type="presParOf" srcId="{79E694EC-60A5-4334-B32F-6ADFF3276ECE}" destId="{39B87B2B-CE90-48B6-857A-AD88677A03D9}" srcOrd="4" destOrd="0" presId="urn:microsoft.com/office/officeart/2005/8/layout/radial1"/>
    <dgm:cxn modelId="{1F415B6A-6719-4ED1-904D-0CBD97537E6F}" type="presParOf" srcId="{79E694EC-60A5-4334-B32F-6ADFF3276ECE}" destId="{2EDE19BA-B9F5-46B5-B0F4-2ED8361FB6FA}" srcOrd="5" destOrd="0" presId="urn:microsoft.com/office/officeart/2005/8/layout/radial1"/>
    <dgm:cxn modelId="{9269B775-E21A-4880-981C-33CD21A5A2E4}" type="presParOf" srcId="{2EDE19BA-B9F5-46B5-B0F4-2ED8361FB6FA}" destId="{E30CDAA8-B358-4DB1-B147-45A4CE9B57D8}" srcOrd="0" destOrd="0" presId="urn:microsoft.com/office/officeart/2005/8/layout/radial1"/>
    <dgm:cxn modelId="{BC99B75C-8255-4360-9E1B-B24D57E1BB3F}" type="presParOf" srcId="{79E694EC-60A5-4334-B32F-6ADFF3276ECE}" destId="{E43B6E77-49D5-400F-B194-9AB008C77126}" srcOrd="6" destOrd="0" presId="urn:microsoft.com/office/officeart/2005/8/layout/radial1"/>
    <dgm:cxn modelId="{943F11ED-7B3D-4F42-BB00-CC89BFFD09A1}" type="presParOf" srcId="{79E694EC-60A5-4334-B32F-6ADFF3276ECE}" destId="{B411C74E-872A-4E65-B78F-D5D617AD46A5}" srcOrd="7" destOrd="0" presId="urn:microsoft.com/office/officeart/2005/8/layout/radial1"/>
    <dgm:cxn modelId="{ED61D2B4-C75D-414A-88F4-28FA1AD57DDE}" type="presParOf" srcId="{B411C74E-872A-4E65-B78F-D5D617AD46A5}" destId="{D5F0A01E-552F-4E4D-8728-95E64C9589AF}" srcOrd="0" destOrd="0" presId="urn:microsoft.com/office/officeart/2005/8/layout/radial1"/>
    <dgm:cxn modelId="{FAAB5F17-58B3-4E7A-929D-023DA5F836FA}" type="presParOf" srcId="{79E694EC-60A5-4334-B32F-6ADFF3276ECE}" destId="{B06B31B3-057F-4AA2-8786-183C309449B3}" srcOrd="8"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558CD8-EC76-403D-94C6-4C6DC936888D}">
      <dsp:nvSpPr>
        <dsp:cNvPr id="0" name=""/>
        <dsp:cNvSpPr/>
      </dsp:nvSpPr>
      <dsp:spPr>
        <a:xfrm>
          <a:off x="2561166" y="1206500"/>
          <a:ext cx="3005666" cy="3005666"/>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53340" tIns="53340" rIns="53340" bIns="53340" numCol="1" spcCol="1270" anchor="ctr" anchorCtr="0">
          <a:noAutofit/>
        </a:bodyPr>
        <a:lstStyle/>
        <a:p>
          <a:pPr marL="0" lvl="0" indent="0" algn="ctr" defTabSz="1866900">
            <a:lnSpc>
              <a:spcPct val="90000"/>
            </a:lnSpc>
            <a:spcBef>
              <a:spcPct val="0"/>
            </a:spcBef>
            <a:spcAft>
              <a:spcPct val="35000"/>
            </a:spcAft>
            <a:buNone/>
          </a:pPr>
          <a:r>
            <a:rPr lang="fr-FR" sz="4200" kern="1200" dirty="0"/>
            <a:t>Les grands principes</a:t>
          </a:r>
        </a:p>
      </dsp:txBody>
      <dsp:txXfrm>
        <a:off x="3001336" y="1646670"/>
        <a:ext cx="2125326" cy="2125326"/>
      </dsp:txXfrm>
    </dsp:sp>
    <dsp:sp modelId="{318EC3A6-BEEB-4D88-B9CD-764EB4298AC9}">
      <dsp:nvSpPr>
        <dsp:cNvPr id="0" name=""/>
        <dsp:cNvSpPr/>
      </dsp:nvSpPr>
      <dsp:spPr>
        <a:xfrm>
          <a:off x="3312583" y="536"/>
          <a:ext cx="1502833" cy="1502833"/>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fr-FR" sz="1300" kern="1200" dirty="0"/>
            <a:t>gratuité</a:t>
          </a:r>
        </a:p>
      </dsp:txBody>
      <dsp:txXfrm>
        <a:off x="3532668" y="220621"/>
        <a:ext cx="1062663" cy="1062663"/>
      </dsp:txXfrm>
    </dsp:sp>
    <dsp:sp modelId="{595127A5-C4D4-4D83-9459-CB3C46FF9041}">
      <dsp:nvSpPr>
        <dsp:cNvPr id="0" name=""/>
        <dsp:cNvSpPr/>
      </dsp:nvSpPr>
      <dsp:spPr>
        <a:xfrm>
          <a:off x="5269963" y="1957916"/>
          <a:ext cx="1502833" cy="1502833"/>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fr-FR" sz="1300" kern="1200" dirty="0"/>
            <a:t>égalité</a:t>
          </a:r>
        </a:p>
      </dsp:txBody>
      <dsp:txXfrm>
        <a:off x="5490048" y="2178001"/>
        <a:ext cx="1062663" cy="1062663"/>
      </dsp:txXfrm>
    </dsp:sp>
    <dsp:sp modelId="{E44A7D44-4985-4C03-8491-9C3A966BC3AD}">
      <dsp:nvSpPr>
        <dsp:cNvPr id="0" name=""/>
        <dsp:cNvSpPr/>
      </dsp:nvSpPr>
      <dsp:spPr>
        <a:xfrm>
          <a:off x="3312583" y="3915297"/>
          <a:ext cx="1502833" cy="1502833"/>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fr-FR" sz="1300" kern="1200" dirty="0"/>
            <a:t>anonymat</a:t>
          </a:r>
        </a:p>
      </dsp:txBody>
      <dsp:txXfrm>
        <a:off x="3532668" y="4135382"/>
        <a:ext cx="1062663" cy="1062663"/>
      </dsp:txXfrm>
    </dsp:sp>
    <dsp:sp modelId="{A92FA4A5-537C-4ADB-9A13-645723597197}">
      <dsp:nvSpPr>
        <dsp:cNvPr id="0" name=""/>
        <dsp:cNvSpPr/>
      </dsp:nvSpPr>
      <dsp:spPr>
        <a:xfrm>
          <a:off x="1355202" y="1957916"/>
          <a:ext cx="1502833" cy="1502833"/>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fr-FR" sz="1300" kern="1200" dirty="0"/>
            <a:t>Consentement résumé</a:t>
          </a:r>
        </a:p>
      </dsp:txBody>
      <dsp:txXfrm>
        <a:off x="1575287" y="2178001"/>
        <a:ext cx="1062663" cy="10626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BEEB9B-55A2-41A8-959E-39E6B5407BD1}">
      <dsp:nvSpPr>
        <dsp:cNvPr id="0" name=""/>
        <dsp:cNvSpPr/>
      </dsp:nvSpPr>
      <dsp:spPr>
        <a:xfrm>
          <a:off x="527843" y="1793468"/>
          <a:ext cx="2095500" cy="1831730"/>
        </a:xfrm>
        <a:prstGeom prst="rightArrow">
          <a:avLst>
            <a:gd name="adj1" fmla="val 70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180" tIns="10795" rIns="21590" bIns="10795" numCol="1" spcCol="1270" anchor="ctr" anchorCtr="0">
          <a:noAutofit/>
        </a:bodyPr>
        <a:lstStyle/>
        <a:p>
          <a:pPr marL="0" lvl="0" indent="0" algn="ctr" defTabSz="755650">
            <a:lnSpc>
              <a:spcPct val="90000"/>
            </a:lnSpc>
            <a:spcBef>
              <a:spcPct val="0"/>
            </a:spcBef>
            <a:spcAft>
              <a:spcPct val="35000"/>
            </a:spcAft>
            <a:buNone/>
          </a:pPr>
          <a:r>
            <a:rPr lang="fr-FR" sz="1700" kern="1200" dirty="0"/>
            <a:t>Par écrit dans un document confié à un proche</a:t>
          </a:r>
        </a:p>
      </dsp:txBody>
      <dsp:txXfrm>
        <a:off x="1051718" y="2068228"/>
        <a:ext cx="1021556" cy="1282211"/>
      </dsp:txXfrm>
    </dsp:sp>
    <dsp:sp modelId="{C354250D-5578-461D-BC08-06E3533443AA}">
      <dsp:nvSpPr>
        <dsp:cNvPr id="0" name=""/>
        <dsp:cNvSpPr/>
      </dsp:nvSpPr>
      <dsp:spPr>
        <a:xfrm>
          <a:off x="3968" y="2185458"/>
          <a:ext cx="1047750" cy="1047750"/>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fr-FR" sz="2400" kern="1200" dirty="0"/>
            <a:t>ECRIT</a:t>
          </a:r>
        </a:p>
      </dsp:txBody>
      <dsp:txXfrm>
        <a:off x="157407" y="2338897"/>
        <a:ext cx="740872" cy="740872"/>
      </dsp:txXfrm>
    </dsp:sp>
    <dsp:sp modelId="{912360D5-96D8-40E7-B08C-3A6BF7F9316A}">
      <dsp:nvSpPr>
        <dsp:cNvPr id="0" name=""/>
        <dsp:cNvSpPr/>
      </dsp:nvSpPr>
      <dsp:spPr>
        <a:xfrm>
          <a:off x="3265446" y="1793468"/>
          <a:ext cx="2095500" cy="1831730"/>
        </a:xfrm>
        <a:prstGeom prst="rightArrow">
          <a:avLst>
            <a:gd name="adj1" fmla="val 70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180" tIns="10795" rIns="21590" bIns="10795" numCol="1" spcCol="1270" anchor="ctr" anchorCtr="0">
          <a:noAutofit/>
        </a:bodyPr>
        <a:lstStyle/>
        <a:p>
          <a:pPr marL="0" lvl="0" indent="0" algn="ctr" defTabSz="755650">
            <a:lnSpc>
              <a:spcPct val="90000"/>
            </a:lnSpc>
            <a:spcBef>
              <a:spcPct val="0"/>
            </a:spcBef>
            <a:spcAft>
              <a:spcPct val="35000"/>
            </a:spcAft>
            <a:buNone/>
          </a:pPr>
          <a:r>
            <a:rPr lang="fr-FR" sz="1700" kern="1200" dirty="0"/>
            <a:t>Expression orale du refus</a:t>
          </a:r>
        </a:p>
      </dsp:txBody>
      <dsp:txXfrm>
        <a:off x="3789321" y="2068228"/>
        <a:ext cx="1021556" cy="1282211"/>
      </dsp:txXfrm>
    </dsp:sp>
    <dsp:sp modelId="{2063B612-7450-45E4-87BD-B9A608C1830D}">
      <dsp:nvSpPr>
        <dsp:cNvPr id="0" name=""/>
        <dsp:cNvSpPr/>
      </dsp:nvSpPr>
      <dsp:spPr>
        <a:xfrm>
          <a:off x="2754312" y="2185458"/>
          <a:ext cx="1047750" cy="1047750"/>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fr-FR" sz="2400" kern="1200" dirty="0"/>
            <a:t>ORAL</a:t>
          </a:r>
        </a:p>
      </dsp:txBody>
      <dsp:txXfrm>
        <a:off x="2907751" y="2338897"/>
        <a:ext cx="740872" cy="740872"/>
      </dsp:txXfrm>
    </dsp:sp>
    <dsp:sp modelId="{5D5816C1-C422-473C-80E6-808C4491D23D}">
      <dsp:nvSpPr>
        <dsp:cNvPr id="0" name=""/>
        <dsp:cNvSpPr/>
      </dsp:nvSpPr>
      <dsp:spPr>
        <a:xfrm>
          <a:off x="6028531" y="1793468"/>
          <a:ext cx="2095500" cy="1831730"/>
        </a:xfrm>
        <a:prstGeom prst="rightArrow">
          <a:avLst>
            <a:gd name="adj1" fmla="val 70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180" tIns="10795" rIns="21590" bIns="10795" numCol="1" spcCol="1270" anchor="ctr" anchorCtr="0">
          <a:noAutofit/>
        </a:bodyPr>
        <a:lstStyle/>
        <a:p>
          <a:pPr marL="0" lvl="0" indent="0" algn="ctr" defTabSz="755650">
            <a:lnSpc>
              <a:spcPct val="90000"/>
            </a:lnSpc>
            <a:spcBef>
              <a:spcPct val="0"/>
            </a:spcBef>
            <a:spcAft>
              <a:spcPct val="35000"/>
            </a:spcAft>
            <a:buNone/>
          </a:pPr>
          <a:r>
            <a:rPr lang="fr-FR" sz="1700" kern="1200" dirty="0"/>
            <a:t>Inscription sur le RNR</a:t>
          </a:r>
        </a:p>
      </dsp:txBody>
      <dsp:txXfrm>
        <a:off x="6552406" y="2068228"/>
        <a:ext cx="1021556" cy="1282211"/>
      </dsp:txXfrm>
    </dsp:sp>
    <dsp:sp modelId="{F5E4A8DF-A7AA-4412-90AD-B5E8DD2E8849}">
      <dsp:nvSpPr>
        <dsp:cNvPr id="0" name=""/>
        <dsp:cNvSpPr/>
      </dsp:nvSpPr>
      <dsp:spPr>
        <a:xfrm>
          <a:off x="5504656" y="2185458"/>
          <a:ext cx="1047750" cy="1047750"/>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fr-FR" sz="2400" kern="1200" dirty="0"/>
            <a:t>RNR</a:t>
          </a:r>
        </a:p>
      </dsp:txBody>
      <dsp:txXfrm>
        <a:off x="5658095" y="2338897"/>
        <a:ext cx="740872" cy="7408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09D255-D050-46BD-8F21-F8061CD936F6}">
      <dsp:nvSpPr>
        <dsp:cNvPr id="0" name=""/>
        <dsp:cNvSpPr/>
      </dsp:nvSpPr>
      <dsp:spPr>
        <a:xfrm>
          <a:off x="2795104" y="0"/>
          <a:ext cx="2537790" cy="2537790"/>
        </a:xfrm>
        <a:prstGeom prst="triangl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Être âgé d’au moins 13 ans</a:t>
          </a:r>
        </a:p>
      </dsp:txBody>
      <dsp:txXfrm>
        <a:off x="3429552" y="1268895"/>
        <a:ext cx="1268895" cy="1268895"/>
      </dsp:txXfrm>
    </dsp:sp>
    <dsp:sp modelId="{9D46FB42-B230-496F-8E04-250DF854F5AA}">
      <dsp:nvSpPr>
        <dsp:cNvPr id="0" name=""/>
        <dsp:cNvSpPr/>
      </dsp:nvSpPr>
      <dsp:spPr>
        <a:xfrm>
          <a:off x="1526209" y="2537790"/>
          <a:ext cx="2537790" cy="2537790"/>
        </a:xfrm>
        <a:prstGeom prst="triangl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Révocable à tout moment</a:t>
          </a:r>
        </a:p>
      </dsp:txBody>
      <dsp:txXfrm>
        <a:off x="2160657" y="3806685"/>
        <a:ext cx="1268895" cy="1268895"/>
      </dsp:txXfrm>
    </dsp:sp>
    <dsp:sp modelId="{6BC7EFA5-C218-40C7-A59B-062FAE5CA838}">
      <dsp:nvSpPr>
        <dsp:cNvPr id="0" name=""/>
        <dsp:cNvSpPr/>
      </dsp:nvSpPr>
      <dsp:spPr>
        <a:xfrm rot="10800000">
          <a:off x="2795104" y="2537790"/>
          <a:ext cx="2537790" cy="2537790"/>
        </a:xfrm>
        <a:prstGeom prst="triangl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Interrogation obligatoire avant chaque prélèvement</a:t>
          </a:r>
        </a:p>
      </dsp:txBody>
      <dsp:txXfrm rot="10800000">
        <a:off x="3429551" y="2537790"/>
        <a:ext cx="1268895" cy="1268895"/>
      </dsp:txXfrm>
    </dsp:sp>
    <dsp:sp modelId="{2D6BB492-B65A-4BE3-B0FE-D7238098615B}">
      <dsp:nvSpPr>
        <dsp:cNvPr id="0" name=""/>
        <dsp:cNvSpPr/>
      </dsp:nvSpPr>
      <dsp:spPr>
        <a:xfrm>
          <a:off x="4064000" y="2537790"/>
          <a:ext cx="2537790" cy="2537790"/>
        </a:xfrm>
        <a:prstGeom prst="triangl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Inscription par courrier ou par internet</a:t>
          </a:r>
        </a:p>
      </dsp:txBody>
      <dsp:txXfrm>
        <a:off x="4698448" y="3806685"/>
        <a:ext cx="1268895" cy="126889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0022DE-A62B-48CF-BAAC-211974591196}">
      <dsp:nvSpPr>
        <dsp:cNvPr id="0" name=""/>
        <dsp:cNvSpPr/>
      </dsp:nvSpPr>
      <dsp:spPr>
        <a:xfrm rot="5400000">
          <a:off x="3527199" y="130560"/>
          <a:ext cx="2008628" cy="1747506"/>
        </a:xfrm>
        <a:prstGeom prst="hexagon">
          <a:avLst>
            <a:gd name="adj" fmla="val 25000"/>
            <a:gd name="vf" fmla="val 1154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r-FR" sz="1700" kern="1200" dirty="0"/>
            <a:t>22585 personnes sur liste d’attente</a:t>
          </a:r>
        </a:p>
      </dsp:txBody>
      <dsp:txXfrm rot="-5400000">
        <a:off x="3930080" y="313010"/>
        <a:ext cx="1202866" cy="1382606"/>
      </dsp:txXfrm>
    </dsp:sp>
    <dsp:sp modelId="{A501A795-6C34-44B2-86F2-AFFC1AB7F06A}">
      <dsp:nvSpPr>
        <dsp:cNvPr id="0" name=""/>
        <dsp:cNvSpPr/>
      </dsp:nvSpPr>
      <dsp:spPr>
        <a:xfrm>
          <a:off x="5437901" y="401821"/>
          <a:ext cx="2241629" cy="1205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endParaRPr lang="fr-FR" sz="1700" kern="1200"/>
        </a:p>
      </dsp:txBody>
      <dsp:txXfrm>
        <a:off x="5437901" y="401821"/>
        <a:ext cx="2241629" cy="1205177"/>
      </dsp:txXfrm>
    </dsp:sp>
    <dsp:sp modelId="{105B684E-0D8C-4F0D-BF9E-B2A52034D920}">
      <dsp:nvSpPr>
        <dsp:cNvPr id="0" name=""/>
        <dsp:cNvSpPr/>
      </dsp:nvSpPr>
      <dsp:spPr>
        <a:xfrm rot="5400000">
          <a:off x="1610621" y="130560"/>
          <a:ext cx="2008628" cy="1747506"/>
        </a:xfrm>
        <a:prstGeom prst="hexagon">
          <a:avLst>
            <a:gd name="adj" fmla="val 25000"/>
            <a:gd name="vf" fmla="val 1154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fr-FR" sz="1800" kern="1200" dirty="0"/>
            <a:t>Taux d’opposition 36,4%</a:t>
          </a:r>
        </a:p>
      </dsp:txBody>
      <dsp:txXfrm rot="-5400000">
        <a:off x="2013502" y="313010"/>
        <a:ext cx="1202866" cy="1382606"/>
      </dsp:txXfrm>
    </dsp:sp>
    <dsp:sp modelId="{61EE8C64-3581-4278-BA49-5C996E852752}">
      <dsp:nvSpPr>
        <dsp:cNvPr id="0" name=""/>
        <dsp:cNvSpPr/>
      </dsp:nvSpPr>
      <dsp:spPr>
        <a:xfrm rot="5400000">
          <a:off x="2559537" y="1835580"/>
          <a:ext cx="2008628" cy="1747506"/>
        </a:xfrm>
        <a:prstGeom prst="hexagon">
          <a:avLst>
            <a:gd name="adj" fmla="val 25000"/>
            <a:gd name="vf" fmla="val 1154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r-FR" sz="1700" kern="1200" dirty="0"/>
            <a:t>852 personnes décédées avant une greffe</a:t>
          </a:r>
        </a:p>
      </dsp:txBody>
      <dsp:txXfrm rot="-5400000">
        <a:off x="2962418" y="2018030"/>
        <a:ext cx="1202866" cy="1382606"/>
      </dsp:txXfrm>
    </dsp:sp>
    <dsp:sp modelId="{06BD3878-CA41-493B-AA15-51ABF8D6423B}">
      <dsp:nvSpPr>
        <dsp:cNvPr id="0" name=""/>
        <dsp:cNvSpPr/>
      </dsp:nvSpPr>
      <dsp:spPr>
        <a:xfrm>
          <a:off x="448468" y="2106744"/>
          <a:ext cx="2169318" cy="1205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r" defTabSz="755650">
            <a:lnSpc>
              <a:spcPct val="90000"/>
            </a:lnSpc>
            <a:spcBef>
              <a:spcPct val="0"/>
            </a:spcBef>
            <a:spcAft>
              <a:spcPct val="35000"/>
            </a:spcAft>
            <a:buNone/>
          </a:pPr>
          <a:endParaRPr lang="fr-FR" sz="1700" kern="1200"/>
        </a:p>
      </dsp:txBody>
      <dsp:txXfrm>
        <a:off x="448468" y="2106744"/>
        <a:ext cx="2169318" cy="1205177"/>
      </dsp:txXfrm>
    </dsp:sp>
    <dsp:sp modelId="{124DCAD3-CA86-43BB-9EC4-AD302D89175D}">
      <dsp:nvSpPr>
        <dsp:cNvPr id="0" name=""/>
        <dsp:cNvSpPr/>
      </dsp:nvSpPr>
      <dsp:spPr>
        <a:xfrm rot="5400000">
          <a:off x="4446844" y="1835580"/>
          <a:ext cx="2008628" cy="1747506"/>
        </a:xfrm>
        <a:prstGeom prst="hexagon">
          <a:avLst>
            <a:gd name="adj" fmla="val 25000"/>
            <a:gd name="vf" fmla="val 1154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r>
            <a:rPr lang="fr-FR" sz="2200" kern="1200" dirty="0"/>
            <a:t>614 donneurs vivants </a:t>
          </a:r>
        </a:p>
        <a:p>
          <a:pPr marL="0" lvl="0" indent="0" algn="ctr" defTabSz="977900">
            <a:lnSpc>
              <a:spcPct val="90000"/>
            </a:lnSpc>
            <a:spcBef>
              <a:spcPct val="0"/>
            </a:spcBef>
            <a:spcAft>
              <a:spcPct val="35000"/>
            </a:spcAft>
            <a:buNone/>
          </a:pPr>
          <a:endParaRPr lang="fr-FR" sz="2200" kern="1200" dirty="0"/>
        </a:p>
      </dsp:txBody>
      <dsp:txXfrm rot="-5400000">
        <a:off x="4849725" y="2018030"/>
        <a:ext cx="1202866" cy="1382606"/>
      </dsp:txXfrm>
    </dsp:sp>
    <dsp:sp modelId="{5CCDDEB1-6486-445C-87B4-0FB9F14DCC74}">
      <dsp:nvSpPr>
        <dsp:cNvPr id="0" name=""/>
        <dsp:cNvSpPr/>
      </dsp:nvSpPr>
      <dsp:spPr>
        <a:xfrm rot="5400000">
          <a:off x="3506806" y="3540503"/>
          <a:ext cx="2008628" cy="1747506"/>
        </a:xfrm>
        <a:prstGeom prst="hexagon">
          <a:avLst>
            <a:gd name="adj" fmla="val 25000"/>
            <a:gd name="vf" fmla="val 1154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r-FR" sz="1700" kern="1200" dirty="0"/>
            <a:t>6034 greffes d’organes en 2024</a:t>
          </a:r>
        </a:p>
      </dsp:txBody>
      <dsp:txXfrm rot="-5400000">
        <a:off x="3909687" y="3722953"/>
        <a:ext cx="1202866" cy="1382606"/>
      </dsp:txXfrm>
    </dsp:sp>
    <dsp:sp modelId="{31F274B3-AC40-4331-B161-4E7F70733D14}">
      <dsp:nvSpPr>
        <dsp:cNvPr id="0" name=""/>
        <dsp:cNvSpPr/>
      </dsp:nvSpPr>
      <dsp:spPr>
        <a:xfrm>
          <a:off x="5437901" y="3811668"/>
          <a:ext cx="2241629" cy="1205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endParaRPr lang="fr-FR" sz="1700" kern="1200"/>
        </a:p>
      </dsp:txBody>
      <dsp:txXfrm>
        <a:off x="5437901" y="3811668"/>
        <a:ext cx="2241629" cy="1205177"/>
      </dsp:txXfrm>
    </dsp:sp>
    <dsp:sp modelId="{EF95AF9E-8078-46ED-8DB2-33B905EF1B0C}">
      <dsp:nvSpPr>
        <dsp:cNvPr id="0" name=""/>
        <dsp:cNvSpPr/>
      </dsp:nvSpPr>
      <dsp:spPr>
        <a:xfrm rot="5400000">
          <a:off x="1619499" y="3540503"/>
          <a:ext cx="2008628" cy="1747506"/>
        </a:xfrm>
        <a:prstGeom prst="hexagon">
          <a:avLst>
            <a:gd name="adj" fmla="val 25000"/>
            <a:gd name="vf" fmla="val 1154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r>
            <a:rPr lang="fr-FR" sz="2300" kern="1200" dirty="0"/>
            <a:t>8378 nouveaux inscrits en 2024</a:t>
          </a:r>
        </a:p>
      </dsp:txBody>
      <dsp:txXfrm rot="-5400000">
        <a:off x="2022380" y="3722953"/>
        <a:ext cx="1202866" cy="138260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A191F0-486F-42E1-841C-1D69358EE388}">
      <dsp:nvSpPr>
        <dsp:cNvPr id="0" name=""/>
        <dsp:cNvSpPr/>
      </dsp:nvSpPr>
      <dsp:spPr>
        <a:xfrm>
          <a:off x="6456084" y="3262482"/>
          <a:ext cx="91440" cy="607709"/>
        </a:xfrm>
        <a:custGeom>
          <a:avLst/>
          <a:gdLst/>
          <a:ahLst/>
          <a:cxnLst/>
          <a:rect l="0" t="0" r="0" b="0"/>
          <a:pathLst>
            <a:path>
              <a:moveTo>
                <a:pt x="45720" y="0"/>
              </a:moveTo>
              <a:lnTo>
                <a:pt x="45720" y="607709"/>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02A6044-556A-4F36-9CD0-2C0DA3AC1D25}">
      <dsp:nvSpPr>
        <dsp:cNvPr id="0" name=""/>
        <dsp:cNvSpPr/>
      </dsp:nvSpPr>
      <dsp:spPr>
        <a:xfrm>
          <a:off x="4586386" y="1327910"/>
          <a:ext cx="1915417" cy="607709"/>
        </a:xfrm>
        <a:custGeom>
          <a:avLst/>
          <a:gdLst/>
          <a:ahLst/>
          <a:cxnLst/>
          <a:rect l="0" t="0" r="0" b="0"/>
          <a:pathLst>
            <a:path>
              <a:moveTo>
                <a:pt x="0" y="0"/>
              </a:moveTo>
              <a:lnTo>
                <a:pt x="0" y="414136"/>
              </a:lnTo>
              <a:lnTo>
                <a:pt x="1915417" y="414136"/>
              </a:lnTo>
              <a:lnTo>
                <a:pt x="1915417" y="607709"/>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B85C9E8-B769-4334-938F-D954525BA178}">
      <dsp:nvSpPr>
        <dsp:cNvPr id="0" name=""/>
        <dsp:cNvSpPr/>
      </dsp:nvSpPr>
      <dsp:spPr>
        <a:xfrm>
          <a:off x="2670968" y="3262482"/>
          <a:ext cx="1276945" cy="607709"/>
        </a:xfrm>
        <a:custGeom>
          <a:avLst/>
          <a:gdLst/>
          <a:ahLst/>
          <a:cxnLst/>
          <a:rect l="0" t="0" r="0" b="0"/>
          <a:pathLst>
            <a:path>
              <a:moveTo>
                <a:pt x="0" y="0"/>
              </a:moveTo>
              <a:lnTo>
                <a:pt x="0" y="414136"/>
              </a:lnTo>
              <a:lnTo>
                <a:pt x="1276945" y="414136"/>
              </a:lnTo>
              <a:lnTo>
                <a:pt x="1276945" y="607709"/>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A2650F4-D4D0-4C39-AEE7-68A76F251F9A}">
      <dsp:nvSpPr>
        <dsp:cNvPr id="0" name=""/>
        <dsp:cNvSpPr/>
      </dsp:nvSpPr>
      <dsp:spPr>
        <a:xfrm>
          <a:off x="1394023" y="3262482"/>
          <a:ext cx="1276945" cy="607709"/>
        </a:xfrm>
        <a:custGeom>
          <a:avLst/>
          <a:gdLst/>
          <a:ahLst/>
          <a:cxnLst/>
          <a:rect l="0" t="0" r="0" b="0"/>
          <a:pathLst>
            <a:path>
              <a:moveTo>
                <a:pt x="1276945" y="0"/>
              </a:moveTo>
              <a:lnTo>
                <a:pt x="1276945" y="414136"/>
              </a:lnTo>
              <a:lnTo>
                <a:pt x="0" y="414136"/>
              </a:lnTo>
              <a:lnTo>
                <a:pt x="0" y="607709"/>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5DEA8F-1F10-4555-B5D2-DF839374F79C}">
      <dsp:nvSpPr>
        <dsp:cNvPr id="0" name=""/>
        <dsp:cNvSpPr/>
      </dsp:nvSpPr>
      <dsp:spPr>
        <a:xfrm>
          <a:off x="2670968" y="1327910"/>
          <a:ext cx="1915417" cy="607709"/>
        </a:xfrm>
        <a:custGeom>
          <a:avLst/>
          <a:gdLst/>
          <a:ahLst/>
          <a:cxnLst/>
          <a:rect l="0" t="0" r="0" b="0"/>
          <a:pathLst>
            <a:path>
              <a:moveTo>
                <a:pt x="1915417" y="0"/>
              </a:moveTo>
              <a:lnTo>
                <a:pt x="1915417" y="414136"/>
              </a:lnTo>
              <a:lnTo>
                <a:pt x="0" y="414136"/>
              </a:lnTo>
              <a:lnTo>
                <a:pt x="0" y="607709"/>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560A82E-B98C-40E7-A0F1-7F2775443BEA}">
      <dsp:nvSpPr>
        <dsp:cNvPr id="0" name=""/>
        <dsp:cNvSpPr/>
      </dsp:nvSpPr>
      <dsp:spPr>
        <a:xfrm>
          <a:off x="3541613" y="1048"/>
          <a:ext cx="2089546" cy="132686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F6F7047-CCB0-4C5B-9A9F-385E0D5221BC}">
      <dsp:nvSpPr>
        <dsp:cNvPr id="0" name=""/>
        <dsp:cNvSpPr/>
      </dsp:nvSpPr>
      <dsp:spPr>
        <a:xfrm>
          <a:off x="3773785" y="221611"/>
          <a:ext cx="2089546" cy="1326862"/>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fr-FR" sz="2500" kern="1200" dirty="0"/>
            <a:t>6876 donneurs de cornées</a:t>
          </a:r>
        </a:p>
      </dsp:txBody>
      <dsp:txXfrm>
        <a:off x="3812647" y="260473"/>
        <a:ext cx="2011822" cy="1249138"/>
      </dsp:txXfrm>
    </dsp:sp>
    <dsp:sp modelId="{C2D19219-5EC8-4FB3-A936-59A33D5E22DE}">
      <dsp:nvSpPr>
        <dsp:cNvPr id="0" name=""/>
        <dsp:cNvSpPr/>
      </dsp:nvSpPr>
      <dsp:spPr>
        <a:xfrm>
          <a:off x="1626195" y="1935620"/>
          <a:ext cx="2089546" cy="132686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9EEF53-66FB-4E45-BC0D-D68FB37398B1}">
      <dsp:nvSpPr>
        <dsp:cNvPr id="0" name=""/>
        <dsp:cNvSpPr/>
      </dsp:nvSpPr>
      <dsp:spPr>
        <a:xfrm>
          <a:off x="1858367" y="2156184"/>
          <a:ext cx="2089546" cy="1326862"/>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fr-FR" sz="2500" kern="1200" dirty="0"/>
            <a:t>581 donneurs d’artères</a:t>
          </a:r>
        </a:p>
      </dsp:txBody>
      <dsp:txXfrm>
        <a:off x="1897229" y="2195046"/>
        <a:ext cx="2011822" cy="1249138"/>
      </dsp:txXfrm>
    </dsp:sp>
    <dsp:sp modelId="{4DC3234B-CEF4-4E08-8DE4-623AE5B1F169}">
      <dsp:nvSpPr>
        <dsp:cNvPr id="0" name=""/>
        <dsp:cNvSpPr/>
      </dsp:nvSpPr>
      <dsp:spPr>
        <a:xfrm>
          <a:off x="349250" y="3870192"/>
          <a:ext cx="2089546" cy="132686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F90D12-163C-4D70-BAEC-67CC4BE62A89}">
      <dsp:nvSpPr>
        <dsp:cNvPr id="0" name=""/>
        <dsp:cNvSpPr/>
      </dsp:nvSpPr>
      <dsp:spPr>
        <a:xfrm>
          <a:off x="581421" y="4090756"/>
          <a:ext cx="2089546" cy="1326862"/>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fr-FR" sz="2500" kern="1200" dirty="0"/>
            <a:t>272 donneurs d’épiderme</a:t>
          </a:r>
        </a:p>
      </dsp:txBody>
      <dsp:txXfrm>
        <a:off x="620283" y="4129618"/>
        <a:ext cx="2011822" cy="1249138"/>
      </dsp:txXfrm>
    </dsp:sp>
    <dsp:sp modelId="{1464BE23-10FB-463F-8466-2A36EC42572A}">
      <dsp:nvSpPr>
        <dsp:cNvPr id="0" name=""/>
        <dsp:cNvSpPr/>
      </dsp:nvSpPr>
      <dsp:spPr>
        <a:xfrm>
          <a:off x="2903140" y="3870192"/>
          <a:ext cx="2089546" cy="132686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200A37-3E06-4FA0-99C8-CA477FF511DE}">
      <dsp:nvSpPr>
        <dsp:cNvPr id="0" name=""/>
        <dsp:cNvSpPr/>
      </dsp:nvSpPr>
      <dsp:spPr>
        <a:xfrm>
          <a:off x="3135312" y="4090756"/>
          <a:ext cx="2089546" cy="1326862"/>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fr-FR" sz="2500" kern="1200" dirty="0"/>
            <a:t>454 donneurs de veines saphènes</a:t>
          </a:r>
        </a:p>
      </dsp:txBody>
      <dsp:txXfrm>
        <a:off x="3174174" y="4129618"/>
        <a:ext cx="2011822" cy="1249138"/>
      </dsp:txXfrm>
    </dsp:sp>
    <dsp:sp modelId="{C6A5C376-557C-4EEA-BBD3-CF89786B6822}">
      <dsp:nvSpPr>
        <dsp:cNvPr id="0" name=""/>
        <dsp:cNvSpPr/>
      </dsp:nvSpPr>
      <dsp:spPr>
        <a:xfrm>
          <a:off x="5457031" y="1935620"/>
          <a:ext cx="2089546" cy="132686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507C0C-F4DC-46BE-8722-784676469750}">
      <dsp:nvSpPr>
        <dsp:cNvPr id="0" name=""/>
        <dsp:cNvSpPr/>
      </dsp:nvSpPr>
      <dsp:spPr>
        <a:xfrm>
          <a:off x="5689203" y="2156184"/>
          <a:ext cx="2089546" cy="1326862"/>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fr-FR" sz="2500" kern="1200" dirty="0"/>
            <a:t>329 donneurs de valves cardiaques</a:t>
          </a:r>
        </a:p>
      </dsp:txBody>
      <dsp:txXfrm>
        <a:off x="5728065" y="2195046"/>
        <a:ext cx="2011822" cy="1249138"/>
      </dsp:txXfrm>
    </dsp:sp>
    <dsp:sp modelId="{8F97B8CE-D880-4661-8FB2-F13A9C4E2E1E}">
      <dsp:nvSpPr>
        <dsp:cNvPr id="0" name=""/>
        <dsp:cNvSpPr/>
      </dsp:nvSpPr>
      <dsp:spPr>
        <a:xfrm>
          <a:off x="5457031" y="3870192"/>
          <a:ext cx="2089546" cy="132686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4E181D-38E0-4C27-A686-72CABDFB032E}">
      <dsp:nvSpPr>
        <dsp:cNvPr id="0" name=""/>
        <dsp:cNvSpPr/>
      </dsp:nvSpPr>
      <dsp:spPr>
        <a:xfrm>
          <a:off x="5689203" y="4090756"/>
          <a:ext cx="2089546" cy="1326862"/>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fr-FR" sz="2500" kern="1200" dirty="0"/>
            <a:t>113 donneurs d’os</a:t>
          </a:r>
        </a:p>
      </dsp:txBody>
      <dsp:txXfrm>
        <a:off x="5728065" y="4129618"/>
        <a:ext cx="2011822" cy="124913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547550-218F-4A34-B3F4-86409507D331}">
      <dsp:nvSpPr>
        <dsp:cNvPr id="0" name=""/>
        <dsp:cNvSpPr/>
      </dsp:nvSpPr>
      <dsp:spPr>
        <a:xfrm>
          <a:off x="3085456" y="649"/>
          <a:ext cx="1669055" cy="1084886"/>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kern="1200" dirty="0"/>
            <a:t>Formation du personnel paramédical et médical</a:t>
          </a:r>
        </a:p>
      </dsp:txBody>
      <dsp:txXfrm>
        <a:off x="3138416" y="53609"/>
        <a:ext cx="1563135" cy="978966"/>
      </dsp:txXfrm>
    </dsp:sp>
    <dsp:sp modelId="{6A66AC54-B87C-45D6-8F95-BA7B8A4098DF}">
      <dsp:nvSpPr>
        <dsp:cNvPr id="0" name=""/>
        <dsp:cNvSpPr/>
      </dsp:nvSpPr>
      <dsp:spPr>
        <a:xfrm>
          <a:off x="1754208" y="543092"/>
          <a:ext cx="4331552" cy="4331552"/>
        </a:xfrm>
        <a:custGeom>
          <a:avLst/>
          <a:gdLst/>
          <a:ahLst/>
          <a:cxnLst/>
          <a:rect l="0" t="0" r="0" b="0"/>
          <a:pathLst>
            <a:path>
              <a:moveTo>
                <a:pt x="3011748" y="172056"/>
              </a:moveTo>
              <a:arcTo wR="2165776" hR="2165776" stAng="17579545" swAng="1959562"/>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14351D8-B3A8-47A6-843B-E7FE71F7FF79}">
      <dsp:nvSpPr>
        <dsp:cNvPr id="0" name=""/>
        <dsp:cNvSpPr/>
      </dsp:nvSpPr>
      <dsp:spPr>
        <a:xfrm>
          <a:off x="5145231" y="1497163"/>
          <a:ext cx="1669055" cy="1084886"/>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kern="1200" dirty="0"/>
            <a:t>Information du grand public</a:t>
          </a:r>
        </a:p>
      </dsp:txBody>
      <dsp:txXfrm>
        <a:off x="5198191" y="1550123"/>
        <a:ext cx="1563135" cy="978966"/>
      </dsp:txXfrm>
    </dsp:sp>
    <dsp:sp modelId="{63772315-A40C-4222-939D-585A352AB3CB}">
      <dsp:nvSpPr>
        <dsp:cNvPr id="0" name=""/>
        <dsp:cNvSpPr/>
      </dsp:nvSpPr>
      <dsp:spPr>
        <a:xfrm>
          <a:off x="1754208" y="543092"/>
          <a:ext cx="4331552" cy="4331552"/>
        </a:xfrm>
        <a:custGeom>
          <a:avLst/>
          <a:gdLst/>
          <a:ahLst/>
          <a:cxnLst/>
          <a:rect l="0" t="0" r="0" b="0"/>
          <a:pathLst>
            <a:path>
              <a:moveTo>
                <a:pt x="4328603" y="2052792"/>
              </a:moveTo>
              <a:arcTo wR="2165776" hR="2165776" stAng="21420579" swAng="2194785"/>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D51A013-D2B8-47D3-8365-83A24FFBAD3E}">
      <dsp:nvSpPr>
        <dsp:cNvPr id="0" name=""/>
        <dsp:cNvSpPr/>
      </dsp:nvSpPr>
      <dsp:spPr>
        <a:xfrm>
          <a:off x="4358467" y="3918575"/>
          <a:ext cx="1669055" cy="1084886"/>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kern="1200" dirty="0"/>
            <a:t>Recensement des patients pour détecter les donneurs potentiels</a:t>
          </a:r>
        </a:p>
      </dsp:txBody>
      <dsp:txXfrm>
        <a:off x="4411427" y="3971535"/>
        <a:ext cx="1563135" cy="978966"/>
      </dsp:txXfrm>
    </dsp:sp>
    <dsp:sp modelId="{AFC98471-C35C-425D-A37A-1C419F88A035}">
      <dsp:nvSpPr>
        <dsp:cNvPr id="0" name=""/>
        <dsp:cNvSpPr/>
      </dsp:nvSpPr>
      <dsp:spPr>
        <a:xfrm>
          <a:off x="1754208" y="543092"/>
          <a:ext cx="4331552" cy="4331552"/>
        </a:xfrm>
        <a:custGeom>
          <a:avLst/>
          <a:gdLst/>
          <a:ahLst/>
          <a:cxnLst/>
          <a:rect l="0" t="0" r="0" b="0"/>
          <a:pathLst>
            <a:path>
              <a:moveTo>
                <a:pt x="2595667" y="4288458"/>
              </a:moveTo>
              <a:arcTo wR="2165776" hR="2165776" stAng="4713069" swAng="1373863"/>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AC18811-94BA-42B0-BE07-AC8F122F22AB}">
      <dsp:nvSpPr>
        <dsp:cNvPr id="0" name=""/>
        <dsp:cNvSpPr/>
      </dsp:nvSpPr>
      <dsp:spPr>
        <a:xfrm>
          <a:off x="1812445" y="3918575"/>
          <a:ext cx="1669055" cy="1084886"/>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kern="1200" dirty="0"/>
            <a:t>Organisation des prélèvements d’organes et de tissus</a:t>
          </a:r>
        </a:p>
      </dsp:txBody>
      <dsp:txXfrm>
        <a:off x="1865405" y="3971535"/>
        <a:ext cx="1563135" cy="978966"/>
      </dsp:txXfrm>
    </dsp:sp>
    <dsp:sp modelId="{978CEDED-30C7-43B0-ABB8-9FC8038D5657}">
      <dsp:nvSpPr>
        <dsp:cNvPr id="0" name=""/>
        <dsp:cNvSpPr/>
      </dsp:nvSpPr>
      <dsp:spPr>
        <a:xfrm>
          <a:off x="1754208" y="543092"/>
          <a:ext cx="4331552" cy="4331552"/>
        </a:xfrm>
        <a:custGeom>
          <a:avLst/>
          <a:gdLst/>
          <a:ahLst/>
          <a:cxnLst/>
          <a:rect l="0" t="0" r="0" b="0"/>
          <a:pathLst>
            <a:path>
              <a:moveTo>
                <a:pt x="361633" y="3363964"/>
              </a:moveTo>
              <a:arcTo wR="2165776" hR="2165776" stAng="8784636" swAng="2194785"/>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1CD2634-AF8A-4CE4-83B6-48AD672E452B}">
      <dsp:nvSpPr>
        <dsp:cNvPr id="0" name=""/>
        <dsp:cNvSpPr/>
      </dsp:nvSpPr>
      <dsp:spPr>
        <a:xfrm>
          <a:off x="1025681" y="1497163"/>
          <a:ext cx="1669055" cy="1084886"/>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kern="1200" dirty="0"/>
            <a:t>Participation au fonctionnement du réseau franc comtois</a:t>
          </a:r>
        </a:p>
      </dsp:txBody>
      <dsp:txXfrm>
        <a:off x="1078641" y="1550123"/>
        <a:ext cx="1563135" cy="978966"/>
      </dsp:txXfrm>
    </dsp:sp>
    <dsp:sp modelId="{0F20C74D-BCE9-4ACA-AF7C-E9F3805B1E68}">
      <dsp:nvSpPr>
        <dsp:cNvPr id="0" name=""/>
        <dsp:cNvSpPr/>
      </dsp:nvSpPr>
      <dsp:spPr>
        <a:xfrm>
          <a:off x="1754208" y="543092"/>
          <a:ext cx="4331552" cy="4331552"/>
        </a:xfrm>
        <a:custGeom>
          <a:avLst/>
          <a:gdLst/>
          <a:ahLst/>
          <a:cxnLst/>
          <a:rect l="0" t="0" r="0" b="0"/>
          <a:pathLst>
            <a:path>
              <a:moveTo>
                <a:pt x="377659" y="943799"/>
              </a:moveTo>
              <a:arcTo wR="2165776" hR="2165776" stAng="12860893" swAng="1959562"/>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5330C1-14EC-493C-87A9-FAFE8925AAE7}">
      <dsp:nvSpPr>
        <dsp:cNvPr id="0" name=""/>
        <dsp:cNvSpPr/>
      </dsp:nvSpPr>
      <dsp:spPr>
        <a:xfrm>
          <a:off x="3206821" y="0"/>
          <a:ext cx="4876800" cy="2220714"/>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fr-FR" sz="1800" kern="1200" dirty="0"/>
            <a:t>Une partie du foie</a:t>
          </a:r>
        </a:p>
        <a:p>
          <a:pPr marL="171450" lvl="1" indent="-171450" algn="l" defTabSz="800100">
            <a:lnSpc>
              <a:spcPct val="90000"/>
            </a:lnSpc>
            <a:spcBef>
              <a:spcPct val="0"/>
            </a:spcBef>
            <a:spcAft>
              <a:spcPct val="15000"/>
            </a:spcAft>
            <a:buChar char="•"/>
          </a:pPr>
          <a:r>
            <a:rPr lang="fr-FR" sz="1800" kern="1200" dirty="0"/>
            <a:t>Un rein</a:t>
          </a:r>
        </a:p>
        <a:p>
          <a:pPr marL="171450" lvl="1" indent="-171450" algn="l" defTabSz="800100">
            <a:lnSpc>
              <a:spcPct val="90000"/>
            </a:lnSpc>
            <a:spcBef>
              <a:spcPct val="0"/>
            </a:spcBef>
            <a:spcAft>
              <a:spcPct val="15000"/>
            </a:spcAft>
            <a:buChar char="•"/>
          </a:pPr>
          <a:r>
            <a:rPr lang="fr-FR" sz="1800" kern="1200" dirty="0"/>
            <a:t>Des tissus : épiderme, moelle osseuse, placenta et tête fémorale</a:t>
          </a:r>
        </a:p>
        <a:p>
          <a:pPr marL="171450" lvl="1" indent="-171450" algn="l" defTabSz="800100">
            <a:lnSpc>
              <a:spcPct val="90000"/>
            </a:lnSpc>
            <a:spcBef>
              <a:spcPct val="0"/>
            </a:spcBef>
            <a:spcAft>
              <a:spcPct val="15000"/>
            </a:spcAft>
            <a:buChar char="•"/>
          </a:pPr>
          <a:r>
            <a:rPr lang="fr-FR" sz="1800" kern="1200" dirty="0"/>
            <a:t>Le sang</a:t>
          </a:r>
        </a:p>
        <a:p>
          <a:pPr marL="228600" lvl="1" indent="-228600" algn="l" defTabSz="889000">
            <a:lnSpc>
              <a:spcPct val="90000"/>
            </a:lnSpc>
            <a:spcBef>
              <a:spcPct val="0"/>
            </a:spcBef>
            <a:spcAft>
              <a:spcPct val="15000"/>
            </a:spcAft>
            <a:buChar char="•"/>
          </a:pPr>
          <a:endParaRPr lang="fr-FR" sz="2000" kern="1200" dirty="0"/>
        </a:p>
      </dsp:txBody>
      <dsp:txXfrm>
        <a:off x="3206821" y="277589"/>
        <a:ext cx="4044032" cy="1665536"/>
      </dsp:txXfrm>
    </dsp:sp>
    <dsp:sp modelId="{15DCE88F-C331-462E-A7C5-254A136DA43E}">
      <dsp:nvSpPr>
        <dsp:cNvPr id="0" name=""/>
        <dsp:cNvSpPr/>
      </dsp:nvSpPr>
      <dsp:spPr>
        <a:xfrm>
          <a:off x="0" y="569"/>
          <a:ext cx="3251200" cy="222071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fr-FR" sz="2800" kern="1200" dirty="0"/>
            <a:t>Que peut on donner</a:t>
          </a:r>
        </a:p>
      </dsp:txBody>
      <dsp:txXfrm>
        <a:off x="108406" y="108975"/>
        <a:ext cx="3034388" cy="2003902"/>
      </dsp:txXfrm>
    </dsp:sp>
    <dsp:sp modelId="{FAB4FDA2-4F3B-4BE7-86AF-913C26C7495D}">
      <dsp:nvSpPr>
        <dsp:cNvPr id="0" name=""/>
        <dsp:cNvSpPr/>
      </dsp:nvSpPr>
      <dsp:spPr>
        <a:xfrm>
          <a:off x="3251199" y="2443355"/>
          <a:ext cx="4876800" cy="2220714"/>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fr-FR" sz="1800" kern="1200" dirty="0"/>
            <a:t>Toute personne majeure de la même famille</a:t>
          </a:r>
        </a:p>
        <a:p>
          <a:pPr marL="171450" lvl="1" indent="-171450" algn="l" defTabSz="800100">
            <a:lnSpc>
              <a:spcPct val="90000"/>
            </a:lnSpc>
            <a:spcBef>
              <a:spcPct val="0"/>
            </a:spcBef>
            <a:spcAft>
              <a:spcPct val="15000"/>
            </a:spcAft>
            <a:buChar char="•"/>
          </a:pPr>
          <a:r>
            <a:rPr lang="fr-FR" sz="1800" kern="1200" dirty="0"/>
            <a:t>Justifier de 2 ans de vie commune ou d’un lien affectif étroit de 2 ans</a:t>
          </a:r>
        </a:p>
      </dsp:txBody>
      <dsp:txXfrm>
        <a:off x="3251199" y="2720944"/>
        <a:ext cx="4044032" cy="1665536"/>
      </dsp:txXfrm>
    </dsp:sp>
    <dsp:sp modelId="{8325CEE2-B8DF-4DA5-BC1D-29EA7C880EEB}">
      <dsp:nvSpPr>
        <dsp:cNvPr id="0" name=""/>
        <dsp:cNvSpPr/>
      </dsp:nvSpPr>
      <dsp:spPr>
        <a:xfrm>
          <a:off x="0" y="2435716"/>
          <a:ext cx="3251200" cy="222071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fr-FR" sz="2800" kern="1200" dirty="0"/>
            <a:t>Qui peut donner</a:t>
          </a:r>
        </a:p>
      </dsp:txBody>
      <dsp:txXfrm>
        <a:off x="108406" y="2544122"/>
        <a:ext cx="3034388" cy="200390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725A23-B818-419F-9B8E-F1B6D8265C57}">
      <dsp:nvSpPr>
        <dsp:cNvPr id="0" name=""/>
        <dsp:cNvSpPr/>
      </dsp:nvSpPr>
      <dsp:spPr>
        <a:xfrm>
          <a:off x="2693964" y="1091001"/>
          <a:ext cx="2740071" cy="2740071"/>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50800" tIns="50800" rIns="50800" bIns="50800" numCol="1" spcCol="1270" anchor="ctr" anchorCtr="0">
          <a:noAutofit/>
        </a:bodyPr>
        <a:lstStyle/>
        <a:p>
          <a:pPr marL="0" lvl="0" indent="0" algn="ctr" defTabSz="1778000">
            <a:lnSpc>
              <a:spcPct val="90000"/>
            </a:lnSpc>
            <a:spcBef>
              <a:spcPct val="0"/>
            </a:spcBef>
            <a:spcAft>
              <a:spcPct val="35000"/>
            </a:spcAft>
            <a:buNone/>
          </a:pPr>
          <a:r>
            <a:rPr lang="fr-FR" sz="4000" kern="1200" dirty="0"/>
            <a:t>Donneur vivant</a:t>
          </a:r>
        </a:p>
      </dsp:txBody>
      <dsp:txXfrm>
        <a:off x="3095238" y="1492275"/>
        <a:ext cx="1937523" cy="1937523"/>
      </dsp:txXfrm>
    </dsp:sp>
    <dsp:sp modelId="{67587652-A0D6-4D37-9C4A-306F462D3A72}">
      <dsp:nvSpPr>
        <dsp:cNvPr id="0" name=""/>
        <dsp:cNvSpPr/>
      </dsp:nvSpPr>
      <dsp:spPr>
        <a:xfrm>
          <a:off x="3378982" y="489"/>
          <a:ext cx="1370035" cy="1370035"/>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fr-FR" sz="1300" kern="1200" dirty="0"/>
            <a:t>2 équipes et 2 salles</a:t>
          </a:r>
        </a:p>
      </dsp:txBody>
      <dsp:txXfrm>
        <a:off x="3579619" y="201126"/>
        <a:ext cx="968761" cy="968761"/>
      </dsp:txXfrm>
    </dsp:sp>
    <dsp:sp modelId="{11BEF209-CBE0-4145-89BE-DEA27E5D3282}">
      <dsp:nvSpPr>
        <dsp:cNvPr id="0" name=""/>
        <dsp:cNvSpPr/>
      </dsp:nvSpPr>
      <dsp:spPr>
        <a:xfrm>
          <a:off x="5163398" y="1784906"/>
          <a:ext cx="1370035" cy="1370035"/>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fr-FR" sz="1300" kern="1200" dirty="0"/>
            <a:t>Taux de réussite élevé</a:t>
          </a:r>
        </a:p>
      </dsp:txBody>
      <dsp:txXfrm>
        <a:off x="5364035" y="1985543"/>
        <a:ext cx="968761" cy="968761"/>
      </dsp:txXfrm>
    </dsp:sp>
    <dsp:sp modelId="{C20FE4D4-53A3-49A9-A0D8-12128C0267DF}">
      <dsp:nvSpPr>
        <dsp:cNvPr id="0" name=""/>
        <dsp:cNvSpPr/>
      </dsp:nvSpPr>
      <dsp:spPr>
        <a:xfrm>
          <a:off x="3378982" y="3569322"/>
          <a:ext cx="1370035" cy="1370035"/>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fr-FR" sz="1300" kern="1200" dirty="0"/>
            <a:t>Greffe dès l’explantation</a:t>
          </a:r>
        </a:p>
      </dsp:txBody>
      <dsp:txXfrm>
        <a:off x="3579619" y="3769959"/>
        <a:ext cx="968761" cy="968761"/>
      </dsp:txXfrm>
    </dsp:sp>
    <dsp:sp modelId="{B384E8BF-B6D4-453B-9122-7A7CAE39C820}">
      <dsp:nvSpPr>
        <dsp:cNvPr id="0" name=""/>
        <dsp:cNvSpPr/>
      </dsp:nvSpPr>
      <dsp:spPr>
        <a:xfrm>
          <a:off x="1594565" y="1784906"/>
          <a:ext cx="1370035" cy="1370035"/>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fr-FR" sz="1300" kern="1200" dirty="0"/>
            <a:t>Donneur en bonne santé qui reste en bonne santé</a:t>
          </a:r>
        </a:p>
      </dsp:txBody>
      <dsp:txXfrm>
        <a:off x="1795202" y="1985543"/>
        <a:ext cx="968761" cy="96876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297F12-A937-4C2F-80F4-C12E9BC36B8E}">
      <dsp:nvSpPr>
        <dsp:cNvPr id="0" name=""/>
        <dsp:cNvSpPr/>
      </dsp:nvSpPr>
      <dsp:spPr>
        <a:xfrm>
          <a:off x="26003" y="1237087"/>
          <a:ext cx="2675078" cy="2672403"/>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47218" tIns="15240" rIns="147218" bIns="15240" numCol="1" spcCol="1270" anchor="ctr" anchorCtr="0">
          <a:noAutofit/>
        </a:bodyPr>
        <a:lstStyle/>
        <a:p>
          <a:pPr marL="0" lvl="0" indent="0" algn="ctr" defTabSz="533400">
            <a:lnSpc>
              <a:spcPct val="90000"/>
            </a:lnSpc>
            <a:spcBef>
              <a:spcPct val="0"/>
            </a:spcBef>
            <a:spcAft>
              <a:spcPct val="35000"/>
            </a:spcAft>
            <a:buNone/>
          </a:pPr>
          <a:r>
            <a:rPr lang="fr-FR" sz="1200" kern="1200" dirty="0"/>
            <a:t>M1</a:t>
          </a:r>
        </a:p>
        <a:p>
          <a:pPr marL="0" lvl="0" indent="0" algn="ctr" defTabSz="533400">
            <a:lnSpc>
              <a:spcPct val="90000"/>
            </a:lnSpc>
            <a:spcBef>
              <a:spcPct val="0"/>
            </a:spcBef>
            <a:spcAft>
              <a:spcPct val="35000"/>
            </a:spcAft>
            <a:buNone/>
          </a:pPr>
          <a:r>
            <a:rPr lang="fr-FR" sz="1200" kern="1200" dirty="0"/>
            <a:t>Les personnes qui font un arrêt sans prise en charge médicale et déclarés décédés à la prise en charge</a:t>
          </a:r>
        </a:p>
      </dsp:txBody>
      <dsp:txXfrm>
        <a:off x="417759" y="1628451"/>
        <a:ext cx="1891566" cy="1889675"/>
      </dsp:txXfrm>
    </dsp:sp>
    <dsp:sp modelId="{1A5A6870-B284-4718-A00B-6DDD99C64E48}">
      <dsp:nvSpPr>
        <dsp:cNvPr id="0" name=""/>
        <dsp:cNvSpPr/>
      </dsp:nvSpPr>
      <dsp:spPr>
        <a:xfrm>
          <a:off x="2142728" y="1200251"/>
          <a:ext cx="2675078" cy="2675078"/>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47218" tIns="15240" rIns="147218" bIns="15240" numCol="1" spcCol="1270" anchor="ctr" anchorCtr="0">
          <a:noAutofit/>
        </a:bodyPr>
        <a:lstStyle/>
        <a:p>
          <a:pPr marL="0" lvl="0" indent="0" algn="ctr" defTabSz="533400">
            <a:lnSpc>
              <a:spcPct val="90000"/>
            </a:lnSpc>
            <a:spcBef>
              <a:spcPct val="0"/>
            </a:spcBef>
            <a:spcAft>
              <a:spcPct val="35000"/>
            </a:spcAft>
            <a:buNone/>
          </a:pPr>
          <a:r>
            <a:rPr lang="fr-FR" sz="1200" kern="1200" dirty="0"/>
            <a:t>M2</a:t>
          </a:r>
        </a:p>
        <a:p>
          <a:pPr marL="0" lvl="0" indent="0" algn="ctr" defTabSz="533400">
            <a:lnSpc>
              <a:spcPct val="90000"/>
            </a:lnSpc>
            <a:spcBef>
              <a:spcPct val="0"/>
            </a:spcBef>
            <a:spcAft>
              <a:spcPct val="35000"/>
            </a:spcAft>
            <a:buNone/>
          </a:pPr>
          <a:r>
            <a:rPr lang="fr-FR" sz="1200" kern="1200" dirty="0"/>
            <a:t>Les personnes qui font un arrêt cardiaque en présence de secours qualifiés mais dont la réanimation ne permettra pas une récupération hémodynamique</a:t>
          </a:r>
        </a:p>
      </dsp:txBody>
      <dsp:txXfrm>
        <a:off x="2534484" y="1592007"/>
        <a:ext cx="1891566" cy="1891566"/>
      </dsp:txXfrm>
    </dsp:sp>
    <dsp:sp modelId="{834FA0E0-6EFD-42FE-BB4B-BF9888F9AA66}">
      <dsp:nvSpPr>
        <dsp:cNvPr id="0" name=""/>
        <dsp:cNvSpPr/>
      </dsp:nvSpPr>
      <dsp:spPr>
        <a:xfrm>
          <a:off x="4282791" y="1200251"/>
          <a:ext cx="2675078" cy="2675078"/>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47218" tIns="15240" rIns="147218" bIns="15240" numCol="1" spcCol="1270" anchor="ctr" anchorCtr="0">
          <a:noAutofit/>
        </a:bodyPr>
        <a:lstStyle/>
        <a:p>
          <a:pPr marL="0" lvl="0" indent="0" algn="ctr" defTabSz="533400">
            <a:lnSpc>
              <a:spcPct val="90000"/>
            </a:lnSpc>
            <a:spcBef>
              <a:spcPct val="0"/>
            </a:spcBef>
            <a:spcAft>
              <a:spcPct val="35000"/>
            </a:spcAft>
            <a:buNone/>
          </a:pPr>
          <a:r>
            <a:rPr lang="fr-FR" sz="1200" kern="1200" dirty="0"/>
            <a:t>M3</a:t>
          </a:r>
        </a:p>
        <a:p>
          <a:pPr marL="0" lvl="0" indent="0" algn="ctr" defTabSz="533400">
            <a:lnSpc>
              <a:spcPct val="90000"/>
            </a:lnSpc>
            <a:spcBef>
              <a:spcPct val="0"/>
            </a:spcBef>
            <a:spcAft>
              <a:spcPct val="35000"/>
            </a:spcAft>
            <a:buNone/>
          </a:pPr>
          <a:r>
            <a:rPr lang="fr-FR" sz="1200" kern="1200" dirty="0"/>
            <a:t>Les personnes hospitalisées pour lesquelles une décision d’un arrêt de traitement est prise en raison de leur pronostic</a:t>
          </a:r>
        </a:p>
      </dsp:txBody>
      <dsp:txXfrm>
        <a:off x="4674547" y="1592007"/>
        <a:ext cx="1891566" cy="1891566"/>
      </dsp:txXfrm>
    </dsp:sp>
    <dsp:sp modelId="{0AA0D062-B5E9-4BDB-93ED-C0A597D6776D}">
      <dsp:nvSpPr>
        <dsp:cNvPr id="0" name=""/>
        <dsp:cNvSpPr/>
      </dsp:nvSpPr>
      <dsp:spPr>
        <a:xfrm>
          <a:off x="6422853" y="1200251"/>
          <a:ext cx="2675078" cy="2675078"/>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47218" tIns="15240" rIns="147218" bIns="15240" numCol="1" spcCol="1270" anchor="ctr" anchorCtr="0">
          <a:noAutofit/>
        </a:bodyPr>
        <a:lstStyle/>
        <a:p>
          <a:pPr marL="0" lvl="0" indent="0" algn="ctr" defTabSz="533400">
            <a:lnSpc>
              <a:spcPct val="90000"/>
            </a:lnSpc>
            <a:spcBef>
              <a:spcPct val="0"/>
            </a:spcBef>
            <a:spcAft>
              <a:spcPct val="35000"/>
            </a:spcAft>
            <a:buNone/>
          </a:pPr>
          <a:r>
            <a:rPr lang="fr-FR" sz="1200" kern="1200" dirty="0"/>
            <a:t>M4</a:t>
          </a:r>
        </a:p>
        <a:p>
          <a:pPr marL="0" lvl="0" indent="0" algn="ctr" defTabSz="533400">
            <a:lnSpc>
              <a:spcPct val="90000"/>
            </a:lnSpc>
            <a:spcBef>
              <a:spcPct val="0"/>
            </a:spcBef>
            <a:spcAft>
              <a:spcPct val="35000"/>
            </a:spcAft>
            <a:buNone/>
          </a:pPr>
          <a:r>
            <a:rPr lang="fr-FR" sz="1200" kern="1200" dirty="0"/>
            <a:t>Les personnes décédées en mort encéphalique qui font un arrêt cardiaque irréversible au cours de la prise en charge de réanimation</a:t>
          </a:r>
        </a:p>
      </dsp:txBody>
      <dsp:txXfrm>
        <a:off x="6814609" y="1592007"/>
        <a:ext cx="1891566" cy="189156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E842AB-4B9D-4974-B734-AACECC1BEB60}">
      <dsp:nvSpPr>
        <dsp:cNvPr id="0" name=""/>
        <dsp:cNvSpPr/>
      </dsp:nvSpPr>
      <dsp:spPr>
        <a:xfrm>
          <a:off x="2753329" y="1491822"/>
          <a:ext cx="2636660" cy="1741409"/>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fr-FR" sz="2400" kern="1200" dirty="0"/>
            <a:t>DDACP</a:t>
          </a:r>
        </a:p>
      </dsp:txBody>
      <dsp:txXfrm>
        <a:off x="3139459" y="1746845"/>
        <a:ext cx="1864400" cy="1231363"/>
      </dsp:txXfrm>
    </dsp:sp>
    <dsp:sp modelId="{22BD79FD-8F29-4ED4-B352-396BC20249C7}">
      <dsp:nvSpPr>
        <dsp:cNvPr id="0" name=""/>
        <dsp:cNvSpPr/>
      </dsp:nvSpPr>
      <dsp:spPr>
        <a:xfrm>
          <a:off x="2957017" y="-311436"/>
          <a:ext cx="2229283" cy="1913780"/>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a:t>LIEU : salle de bloc ou salle mortuaire</a:t>
          </a:r>
        </a:p>
      </dsp:txBody>
      <dsp:txXfrm>
        <a:off x="3283488" y="-31169"/>
        <a:ext cx="1576341" cy="1353246"/>
      </dsp:txXfrm>
    </dsp:sp>
    <dsp:sp modelId="{0F7B3668-C82B-4FD4-B0B2-C3A3AE35A8BE}">
      <dsp:nvSpPr>
        <dsp:cNvPr id="0" name=""/>
        <dsp:cNvSpPr/>
      </dsp:nvSpPr>
      <dsp:spPr>
        <a:xfrm>
          <a:off x="4984590" y="1286552"/>
          <a:ext cx="2265234" cy="2063187"/>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a:t>Délai : de 24 à 48h</a:t>
          </a:r>
        </a:p>
      </dsp:txBody>
      <dsp:txXfrm>
        <a:off x="5316326" y="1588699"/>
        <a:ext cx="1601762" cy="1458893"/>
      </dsp:txXfrm>
    </dsp:sp>
    <dsp:sp modelId="{69F7155F-4732-49BB-B6FF-BAF15CF8DA5F}">
      <dsp:nvSpPr>
        <dsp:cNvPr id="0" name=""/>
        <dsp:cNvSpPr/>
      </dsp:nvSpPr>
      <dsp:spPr>
        <a:xfrm>
          <a:off x="2975744" y="3094344"/>
          <a:ext cx="2209561" cy="1970508"/>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a:t>Greffe : de plusieurs semaines à plusieurs années</a:t>
          </a:r>
        </a:p>
      </dsp:txBody>
      <dsp:txXfrm>
        <a:off x="3299327" y="3382918"/>
        <a:ext cx="1562395" cy="1393360"/>
      </dsp:txXfrm>
    </dsp:sp>
    <dsp:sp modelId="{51386C2D-B3D7-40A7-885C-F05582A03F6E}">
      <dsp:nvSpPr>
        <dsp:cNvPr id="0" name=""/>
        <dsp:cNvSpPr/>
      </dsp:nvSpPr>
      <dsp:spPr>
        <a:xfrm>
          <a:off x="851542" y="1407636"/>
          <a:ext cx="2295872" cy="1963033"/>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a:t>Personnel : ICH et médecin préleveur</a:t>
          </a:r>
        </a:p>
      </dsp:txBody>
      <dsp:txXfrm>
        <a:off x="1187765" y="1695116"/>
        <a:ext cx="1623426" cy="138807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90409F-9DC6-4F9D-8DFC-D513BC56B08E}">
      <dsp:nvSpPr>
        <dsp:cNvPr id="0" name=""/>
        <dsp:cNvSpPr/>
      </dsp:nvSpPr>
      <dsp:spPr>
        <a:xfrm>
          <a:off x="6043533" y="2709741"/>
          <a:ext cx="91440" cy="504866"/>
        </a:xfrm>
        <a:custGeom>
          <a:avLst/>
          <a:gdLst/>
          <a:ahLst/>
          <a:cxnLst/>
          <a:rect l="0" t="0" r="0" b="0"/>
          <a:pathLst>
            <a:path>
              <a:moveTo>
                <a:pt x="45720" y="0"/>
              </a:moveTo>
              <a:lnTo>
                <a:pt x="45720" y="504866"/>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2CB8EED-FAD7-4169-94DE-5F24E3894100}">
      <dsp:nvSpPr>
        <dsp:cNvPr id="0" name=""/>
        <dsp:cNvSpPr/>
      </dsp:nvSpPr>
      <dsp:spPr>
        <a:xfrm>
          <a:off x="4497982" y="1102558"/>
          <a:ext cx="1591270" cy="504866"/>
        </a:xfrm>
        <a:custGeom>
          <a:avLst/>
          <a:gdLst/>
          <a:ahLst/>
          <a:cxnLst/>
          <a:rect l="0" t="0" r="0" b="0"/>
          <a:pathLst>
            <a:path>
              <a:moveTo>
                <a:pt x="0" y="0"/>
              </a:moveTo>
              <a:lnTo>
                <a:pt x="0" y="344051"/>
              </a:lnTo>
              <a:lnTo>
                <a:pt x="1591270" y="344051"/>
              </a:lnTo>
              <a:lnTo>
                <a:pt x="1591270" y="504866"/>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ABFE17C-EA16-4515-815F-131D76EE847D}">
      <dsp:nvSpPr>
        <dsp:cNvPr id="0" name=""/>
        <dsp:cNvSpPr/>
      </dsp:nvSpPr>
      <dsp:spPr>
        <a:xfrm>
          <a:off x="2906712" y="2709741"/>
          <a:ext cx="1060846" cy="504866"/>
        </a:xfrm>
        <a:custGeom>
          <a:avLst/>
          <a:gdLst/>
          <a:ahLst/>
          <a:cxnLst/>
          <a:rect l="0" t="0" r="0" b="0"/>
          <a:pathLst>
            <a:path>
              <a:moveTo>
                <a:pt x="0" y="0"/>
              </a:moveTo>
              <a:lnTo>
                <a:pt x="0" y="344051"/>
              </a:lnTo>
              <a:lnTo>
                <a:pt x="1060846" y="344051"/>
              </a:lnTo>
              <a:lnTo>
                <a:pt x="1060846" y="504866"/>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0BEB3CD-21D5-48E3-ADD0-02FF3EB0570D}">
      <dsp:nvSpPr>
        <dsp:cNvPr id="0" name=""/>
        <dsp:cNvSpPr/>
      </dsp:nvSpPr>
      <dsp:spPr>
        <a:xfrm>
          <a:off x="1845865" y="2709741"/>
          <a:ext cx="1060846" cy="504866"/>
        </a:xfrm>
        <a:custGeom>
          <a:avLst/>
          <a:gdLst/>
          <a:ahLst/>
          <a:cxnLst/>
          <a:rect l="0" t="0" r="0" b="0"/>
          <a:pathLst>
            <a:path>
              <a:moveTo>
                <a:pt x="1060846" y="0"/>
              </a:moveTo>
              <a:lnTo>
                <a:pt x="1060846" y="344051"/>
              </a:lnTo>
              <a:lnTo>
                <a:pt x="0" y="344051"/>
              </a:lnTo>
              <a:lnTo>
                <a:pt x="0" y="504866"/>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2620C94-AB57-459F-940A-AA47E21C7516}">
      <dsp:nvSpPr>
        <dsp:cNvPr id="0" name=""/>
        <dsp:cNvSpPr/>
      </dsp:nvSpPr>
      <dsp:spPr>
        <a:xfrm>
          <a:off x="2906712" y="1102558"/>
          <a:ext cx="1591270" cy="504866"/>
        </a:xfrm>
        <a:custGeom>
          <a:avLst/>
          <a:gdLst/>
          <a:ahLst/>
          <a:cxnLst/>
          <a:rect l="0" t="0" r="0" b="0"/>
          <a:pathLst>
            <a:path>
              <a:moveTo>
                <a:pt x="1591270" y="0"/>
              </a:moveTo>
              <a:lnTo>
                <a:pt x="1591270" y="344051"/>
              </a:lnTo>
              <a:lnTo>
                <a:pt x="0" y="344051"/>
              </a:lnTo>
              <a:lnTo>
                <a:pt x="0" y="504866"/>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3C25516-BB49-4515-89C2-E010EC554466}">
      <dsp:nvSpPr>
        <dsp:cNvPr id="0" name=""/>
        <dsp:cNvSpPr/>
      </dsp:nvSpPr>
      <dsp:spPr>
        <a:xfrm>
          <a:off x="3630017" y="242"/>
          <a:ext cx="1735931" cy="110231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EBE650-0587-4B78-A7CB-CDE9C1B99282}">
      <dsp:nvSpPr>
        <dsp:cNvPr id="0" name=""/>
        <dsp:cNvSpPr/>
      </dsp:nvSpPr>
      <dsp:spPr>
        <a:xfrm>
          <a:off x="3822898" y="183479"/>
          <a:ext cx="1735931" cy="1102316"/>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Atteinte cérébrale diffuse</a:t>
          </a:r>
        </a:p>
      </dsp:txBody>
      <dsp:txXfrm>
        <a:off x="3855184" y="215765"/>
        <a:ext cx="1671359" cy="1037744"/>
      </dsp:txXfrm>
    </dsp:sp>
    <dsp:sp modelId="{FE20B796-7917-4C6C-9844-07B674C0CA86}">
      <dsp:nvSpPr>
        <dsp:cNvPr id="0" name=""/>
        <dsp:cNvSpPr/>
      </dsp:nvSpPr>
      <dsp:spPr>
        <a:xfrm>
          <a:off x="2038746" y="1607425"/>
          <a:ext cx="1735931" cy="110231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BAC077-B819-46C5-86C6-AF86F6E23024}">
      <dsp:nvSpPr>
        <dsp:cNvPr id="0" name=""/>
        <dsp:cNvSpPr/>
      </dsp:nvSpPr>
      <dsp:spPr>
        <a:xfrm>
          <a:off x="2231628" y="1790662"/>
          <a:ext cx="1735931" cy="1102316"/>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Pression intracrânienne supérieure à la pression artérielle</a:t>
          </a:r>
        </a:p>
      </dsp:txBody>
      <dsp:txXfrm>
        <a:off x="2263914" y="1822948"/>
        <a:ext cx="1671359" cy="1037744"/>
      </dsp:txXfrm>
    </dsp:sp>
    <dsp:sp modelId="{38947FA2-BCD7-4B63-A802-26E7AE33C6EB}">
      <dsp:nvSpPr>
        <dsp:cNvPr id="0" name=""/>
        <dsp:cNvSpPr/>
      </dsp:nvSpPr>
      <dsp:spPr>
        <a:xfrm>
          <a:off x="977899" y="3214608"/>
          <a:ext cx="1735931" cy="110231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84F5E7-E4DA-4625-8FF4-421D2212820F}">
      <dsp:nvSpPr>
        <dsp:cNvPr id="0" name=""/>
        <dsp:cNvSpPr/>
      </dsp:nvSpPr>
      <dsp:spPr>
        <a:xfrm>
          <a:off x="1170781" y="3397845"/>
          <a:ext cx="1735931" cy="1102316"/>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Disparition des fonctions cérébrales</a:t>
          </a:r>
        </a:p>
      </dsp:txBody>
      <dsp:txXfrm>
        <a:off x="1203067" y="3430131"/>
        <a:ext cx="1671359" cy="1037744"/>
      </dsp:txXfrm>
    </dsp:sp>
    <dsp:sp modelId="{EC0FCCA1-BED2-45E0-81EF-C29D3D08A312}">
      <dsp:nvSpPr>
        <dsp:cNvPr id="0" name=""/>
        <dsp:cNvSpPr/>
      </dsp:nvSpPr>
      <dsp:spPr>
        <a:xfrm>
          <a:off x="3099593" y="3214608"/>
          <a:ext cx="1735931" cy="110231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4E5644-3FB5-4BBA-8C99-2B14DB849136}">
      <dsp:nvSpPr>
        <dsp:cNvPr id="0" name=""/>
        <dsp:cNvSpPr/>
      </dsp:nvSpPr>
      <dsp:spPr>
        <a:xfrm>
          <a:off x="3292474" y="3397845"/>
          <a:ext cx="1735931" cy="1102316"/>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Augmentation du volume intracrânien</a:t>
          </a:r>
        </a:p>
      </dsp:txBody>
      <dsp:txXfrm>
        <a:off x="3324760" y="3430131"/>
        <a:ext cx="1671359" cy="1037744"/>
      </dsp:txXfrm>
    </dsp:sp>
    <dsp:sp modelId="{AC27E1A8-2869-4214-B970-9F1E5DDB5E63}">
      <dsp:nvSpPr>
        <dsp:cNvPr id="0" name=""/>
        <dsp:cNvSpPr/>
      </dsp:nvSpPr>
      <dsp:spPr>
        <a:xfrm>
          <a:off x="5221287" y="1607425"/>
          <a:ext cx="1735931" cy="110231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7DB9FD0-9F44-4DD2-8C69-0112AC7C633F}">
      <dsp:nvSpPr>
        <dsp:cNvPr id="0" name=""/>
        <dsp:cNvSpPr/>
      </dsp:nvSpPr>
      <dsp:spPr>
        <a:xfrm>
          <a:off x="5414168" y="1790662"/>
          <a:ext cx="1735931" cy="1102316"/>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Disparition des fonctions cérébrales</a:t>
          </a:r>
        </a:p>
      </dsp:txBody>
      <dsp:txXfrm>
        <a:off x="5446454" y="1822948"/>
        <a:ext cx="1671359" cy="1037744"/>
      </dsp:txXfrm>
    </dsp:sp>
    <dsp:sp modelId="{1EF32558-8FEE-47C6-998E-7938F9C3C5D2}">
      <dsp:nvSpPr>
        <dsp:cNvPr id="0" name=""/>
        <dsp:cNvSpPr/>
      </dsp:nvSpPr>
      <dsp:spPr>
        <a:xfrm>
          <a:off x="5221287" y="3214608"/>
          <a:ext cx="1735931" cy="110231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A7BEFF7-D76F-4886-BD73-38BAA855C403}">
      <dsp:nvSpPr>
        <dsp:cNvPr id="0" name=""/>
        <dsp:cNvSpPr/>
      </dsp:nvSpPr>
      <dsp:spPr>
        <a:xfrm>
          <a:off x="5414168" y="3397845"/>
          <a:ext cx="1735931" cy="1102316"/>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Destruction totale et irréversible des cellules du cerveau</a:t>
          </a:r>
        </a:p>
      </dsp:txBody>
      <dsp:txXfrm>
        <a:off x="5446454" y="3430131"/>
        <a:ext cx="1671359" cy="103774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3EA8F6-D3A0-4371-BCD8-E78AC5B7E514}">
      <dsp:nvSpPr>
        <dsp:cNvPr id="0" name=""/>
        <dsp:cNvSpPr/>
      </dsp:nvSpPr>
      <dsp:spPr>
        <a:xfrm>
          <a:off x="1366" y="769504"/>
          <a:ext cx="1811734" cy="181173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r-FR" sz="1800" kern="1200" dirty="0"/>
            <a:t>Diagnostic clinique</a:t>
          </a:r>
        </a:p>
      </dsp:txBody>
      <dsp:txXfrm>
        <a:off x="266688" y="1034826"/>
        <a:ext cx="1281090" cy="1281090"/>
      </dsp:txXfrm>
    </dsp:sp>
    <dsp:sp modelId="{F610324F-EDF2-4386-BD01-E6DC57757CC7}">
      <dsp:nvSpPr>
        <dsp:cNvPr id="0" name=""/>
        <dsp:cNvSpPr/>
      </dsp:nvSpPr>
      <dsp:spPr>
        <a:xfrm>
          <a:off x="1960214" y="1149969"/>
          <a:ext cx="1050805" cy="1050805"/>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fr-FR" sz="1500" kern="1200"/>
        </a:p>
      </dsp:txBody>
      <dsp:txXfrm>
        <a:off x="2099498" y="1551797"/>
        <a:ext cx="772237" cy="247149"/>
      </dsp:txXfrm>
    </dsp:sp>
    <dsp:sp modelId="{BABB35CA-F566-4354-99DF-DE4A31B58F7D}">
      <dsp:nvSpPr>
        <dsp:cNvPr id="0" name=""/>
        <dsp:cNvSpPr/>
      </dsp:nvSpPr>
      <dsp:spPr>
        <a:xfrm>
          <a:off x="3158132" y="769504"/>
          <a:ext cx="1811734" cy="181173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r-FR" sz="1800" kern="1200" dirty="0"/>
            <a:t>confirmation paraclinique</a:t>
          </a:r>
        </a:p>
      </dsp:txBody>
      <dsp:txXfrm>
        <a:off x="3423454" y="1034826"/>
        <a:ext cx="1281090" cy="1281090"/>
      </dsp:txXfrm>
    </dsp:sp>
    <dsp:sp modelId="{8732A263-AA5B-442A-A24E-0A0B993567EA}">
      <dsp:nvSpPr>
        <dsp:cNvPr id="0" name=""/>
        <dsp:cNvSpPr/>
      </dsp:nvSpPr>
      <dsp:spPr>
        <a:xfrm>
          <a:off x="5116980" y="1149969"/>
          <a:ext cx="1050805" cy="1050805"/>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fr-FR" sz="1500" kern="1200"/>
        </a:p>
      </dsp:txBody>
      <dsp:txXfrm>
        <a:off x="5256264" y="1366435"/>
        <a:ext cx="772237" cy="617873"/>
      </dsp:txXfrm>
    </dsp:sp>
    <dsp:sp modelId="{E4E9D378-2310-4DE1-94FA-38D2DFF5F2B5}">
      <dsp:nvSpPr>
        <dsp:cNvPr id="0" name=""/>
        <dsp:cNvSpPr/>
      </dsp:nvSpPr>
      <dsp:spPr>
        <a:xfrm>
          <a:off x="6314898" y="769504"/>
          <a:ext cx="1811734" cy="181173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r-FR" sz="1800" kern="1200" dirty="0"/>
            <a:t>diagnostic</a:t>
          </a:r>
        </a:p>
      </dsp:txBody>
      <dsp:txXfrm>
        <a:off x="6580220" y="1034826"/>
        <a:ext cx="1281090" cy="128109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4641A7-2A0C-4C17-B2E5-0CF0E59E5C0E}">
      <dsp:nvSpPr>
        <dsp:cNvPr id="0" name=""/>
        <dsp:cNvSpPr/>
      </dsp:nvSpPr>
      <dsp:spPr>
        <a:xfrm>
          <a:off x="5493" y="680553"/>
          <a:ext cx="2372728" cy="1771191"/>
        </a:xfrm>
        <a:prstGeom prst="round2SameRect">
          <a:avLst>
            <a:gd name="adj1" fmla="val 8000"/>
            <a:gd name="adj2" fmla="val 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64770" rIns="21590" bIns="21590" numCol="1" spcCol="1270" anchor="t" anchorCtr="0">
          <a:noAutofit/>
        </a:bodyPr>
        <a:lstStyle/>
        <a:p>
          <a:pPr marL="171450" lvl="1" indent="-171450" algn="l" defTabSz="755650">
            <a:lnSpc>
              <a:spcPct val="90000"/>
            </a:lnSpc>
            <a:spcBef>
              <a:spcPct val="0"/>
            </a:spcBef>
            <a:spcAft>
              <a:spcPct val="15000"/>
            </a:spcAft>
            <a:buFont typeface="+mj-lt"/>
            <a:buNone/>
          </a:pPr>
          <a:r>
            <a:rPr lang="fr-FR" sz="1700" kern="1200" dirty="0"/>
            <a:t>Glasgow 3 :</a:t>
          </a:r>
        </a:p>
      </dsp:txBody>
      <dsp:txXfrm>
        <a:off x="46994" y="722054"/>
        <a:ext cx="2289726" cy="1729690"/>
      </dsp:txXfrm>
    </dsp:sp>
    <dsp:sp modelId="{DA3D3777-DC21-4572-AD6B-6EC49136ADC4}">
      <dsp:nvSpPr>
        <dsp:cNvPr id="0" name=""/>
        <dsp:cNvSpPr/>
      </dsp:nvSpPr>
      <dsp:spPr>
        <a:xfrm>
          <a:off x="5493" y="2451744"/>
          <a:ext cx="2372728" cy="761612"/>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0" rIns="21590" bIns="0" numCol="1" spcCol="1270" anchor="ctr" anchorCtr="0">
          <a:noAutofit/>
        </a:bodyPr>
        <a:lstStyle/>
        <a:p>
          <a:pPr marL="0" lvl="0" indent="0" algn="l" defTabSz="755650">
            <a:lnSpc>
              <a:spcPct val="90000"/>
            </a:lnSpc>
            <a:spcBef>
              <a:spcPct val="0"/>
            </a:spcBef>
            <a:spcAft>
              <a:spcPct val="35000"/>
            </a:spcAft>
            <a:buNone/>
          </a:pPr>
          <a:r>
            <a:rPr lang="fr-FR" sz="1700" kern="1200" dirty="0"/>
            <a:t>Comas aréactif et hypotonique Glasgow : 3 </a:t>
          </a:r>
        </a:p>
      </dsp:txBody>
      <dsp:txXfrm>
        <a:off x="5493" y="2451744"/>
        <a:ext cx="1670935" cy="761612"/>
      </dsp:txXfrm>
    </dsp:sp>
    <dsp:sp modelId="{2FCA6803-0174-4789-A942-EBD8DFF68612}">
      <dsp:nvSpPr>
        <dsp:cNvPr id="0" name=""/>
        <dsp:cNvSpPr/>
      </dsp:nvSpPr>
      <dsp:spPr>
        <a:xfrm>
          <a:off x="1743549" y="2572719"/>
          <a:ext cx="830454" cy="830454"/>
        </a:xfrm>
        <a:prstGeom prst="ellipse">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685B41D-8132-4682-A7EF-F084DE498D25}">
      <dsp:nvSpPr>
        <dsp:cNvPr id="0" name=""/>
        <dsp:cNvSpPr/>
      </dsp:nvSpPr>
      <dsp:spPr>
        <a:xfrm>
          <a:off x="2779744" y="680553"/>
          <a:ext cx="2372728" cy="1771191"/>
        </a:xfrm>
        <a:prstGeom prst="round2SameRect">
          <a:avLst>
            <a:gd name="adj1" fmla="val 8000"/>
            <a:gd name="adj2" fmla="val 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64770" rIns="21590" bIns="21590" numCol="1" spcCol="1270" anchor="t" anchorCtr="0">
          <a:noAutofit/>
        </a:bodyPr>
        <a:lstStyle/>
        <a:p>
          <a:pPr marL="171450" lvl="1" indent="-171450" algn="l" defTabSz="755650">
            <a:lnSpc>
              <a:spcPct val="90000"/>
            </a:lnSpc>
            <a:spcBef>
              <a:spcPct val="0"/>
            </a:spcBef>
            <a:spcAft>
              <a:spcPct val="15000"/>
            </a:spcAft>
            <a:buChar char="•"/>
          </a:pPr>
          <a:r>
            <a:rPr lang="fr-FR" sz="1700" kern="1200" dirty="0" err="1"/>
            <a:t>Oculo</a:t>
          </a:r>
          <a:r>
            <a:rPr lang="fr-FR" sz="1700" kern="1200" dirty="0"/>
            <a:t> vestibulaire</a:t>
          </a:r>
        </a:p>
        <a:p>
          <a:pPr marL="171450" lvl="1" indent="-171450" algn="l" defTabSz="755650">
            <a:lnSpc>
              <a:spcPct val="90000"/>
            </a:lnSpc>
            <a:spcBef>
              <a:spcPct val="0"/>
            </a:spcBef>
            <a:spcAft>
              <a:spcPct val="15000"/>
            </a:spcAft>
            <a:buChar char="•"/>
          </a:pPr>
          <a:r>
            <a:rPr lang="fr-FR" sz="1700" kern="1200" dirty="0" err="1"/>
            <a:t>Oculo</a:t>
          </a:r>
          <a:r>
            <a:rPr lang="fr-FR" sz="1700" kern="1200" dirty="0"/>
            <a:t> cardiaque</a:t>
          </a:r>
        </a:p>
        <a:p>
          <a:pPr marL="171450" lvl="1" indent="-171450" algn="l" defTabSz="755650">
            <a:lnSpc>
              <a:spcPct val="90000"/>
            </a:lnSpc>
            <a:spcBef>
              <a:spcPct val="0"/>
            </a:spcBef>
            <a:spcAft>
              <a:spcPct val="15000"/>
            </a:spcAft>
            <a:buChar char="•"/>
          </a:pPr>
          <a:r>
            <a:rPr lang="fr-FR" sz="1700" kern="1200" dirty="0"/>
            <a:t>Toux</a:t>
          </a:r>
        </a:p>
        <a:p>
          <a:pPr marL="171450" lvl="1" indent="-171450" algn="l" defTabSz="755650">
            <a:lnSpc>
              <a:spcPct val="90000"/>
            </a:lnSpc>
            <a:spcBef>
              <a:spcPct val="0"/>
            </a:spcBef>
            <a:spcAft>
              <a:spcPct val="15000"/>
            </a:spcAft>
            <a:buChar char="•"/>
          </a:pPr>
          <a:r>
            <a:rPr lang="fr-FR" sz="1700" kern="1200" dirty="0"/>
            <a:t>Photomoteur</a:t>
          </a:r>
        </a:p>
        <a:p>
          <a:pPr marL="171450" lvl="1" indent="-171450" algn="l" defTabSz="755650">
            <a:lnSpc>
              <a:spcPct val="90000"/>
            </a:lnSpc>
            <a:spcBef>
              <a:spcPct val="0"/>
            </a:spcBef>
            <a:spcAft>
              <a:spcPct val="15000"/>
            </a:spcAft>
            <a:buChar char="•"/>
          </a:pPr>
          <a:r>
            <a:rPr lang="fr-FR" sz="1700" kern="1200" dirty="0"/>
            <a:t>Cornéen</a:t>
          </a:r>
        </a:p>
        <a:p>
          <a:pPr marL="171450" lvl="1" indent="-171450" algn="l" defTabSz="755650">
            <a:lnSpc>
              <a:spcPct val="90000"/>
            </a:lnSpc>
            <a:spcBef>
              <a:spcPct val="0"/>
            </a:spcBef>
            <a:spcAft>
              <a:spcPct val="15000"/>
            </a:spcAft>
            <a:buChar char="•"/>
          </a:pPr>
          <a:endParaRPr lang="fr-FR" sz="1700" kern="1200" dirty="0"/>
        </a:p>
      </dsp:txBody>
      <dsp:txXfrm>
        <a:off x="2821245" y="722054"/>
        <a:ext cx="2289726" cy="1729690"/>
      </dsp:txXfrm>
    </dsp:sp>
    <dsp:sp modelId="{E73A8EE9-9F4B-4EFE-9A32-E5E44634BC71}">
      <dsp:nvSpPr>
        <dsp:cNvPr id="0" name=""/>
        <dsp:cNvSpPr/>
      </dsp:nvSpPr>
      <dsp:spPr>
        <a:xfrm>
          <a:off x="2779744" y="2451744"/>
          <a:ext cx="2372728" cy="761612"/>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0" rIns="21590" bIns="0" numCol="1" spcCol="1270" anchor="ctr" anchorCtr="0">
          <a:noAutofit/>
        </a:bodyPr>
        <a:lstStyle/>
        <a:p>
          <a:pPr marL="0" lvl="0" indent="0" algn="l" defTabSz="755650">
            <a:lnSpc>
              <a:spcPct val="90000"/>
            </a:lnSpc>
            <a:spcBef>
              <a:spcPct val="0"/>
            </a:spcBef>
            <a:spcAft>
              <a:spcPct val="35000"/>
            </a:spcAft>
            <a:buNone/>
          </a:pPr>
          <a:r>
            <a:rPr lang="fr-FR" sz="1700" kern="1200" dirty="0"/>
            <a:t>Abolition de tous les reflexes du tronc cérébral</a:t>
          </a:r>
        </a:p>
      </dsp:txBody>
      <dsp:txXfrm>
        <a:off x="2779744" y="2451744"/>
        <a:ext cx="1670935" cy="761612"/>
      </dsp:txXfrm>
    </dsp:sp>
    <dsp:sp modelId="{9C4DA643-84E8-46CB-B3B0-84DC0EDEFCCC}">
      <dsp:nvSpPr>
        <dsp:cNvPr id="0" name=""/>
        <dsp:cNvSpPr/>
      </dsp:nvSpPr>
      <dsp:spPr>
        <a:xfrm>
          <a:off x="4517800" y="2572719"/>
          <a:ext cx="830454" cy="830454"/>
        </a:xfrm>
        <a:prstGeom prst="ellipse">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355BDBB-83DB-4B01-A961-5BED274A8CC6}">
      <dsp:nvSpPr>
        <dsp:cNvPr id="0" name=""/>
        <dsp:cNvSpPr/>
      </dsp:nvSpPr>
      <dsp:spPr>
        <a:xfrm>
          <a:off x="5553995" y="680553"/>
          <a:ext cx="2372728" cy="1771191"/>
        </a:xfrm>
        <a:prstGeom prst="round2SameRect">
          <a:avLst>
            <a:gd name="adj1" fmla="val 8000"/>
            <a:gd name="adj2" fmla="val 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64770" rIns="21590" bIns="21590" numCol="1" spcCol="1270" anchor="t" anchorCtr="0">
          <a:noAutofit/>
        </a:bodyPr>
        <a:lstStyle/>
        <a:p>
          <a:pPr marL="171450" lvl="1" indent="-171450" algn="l" defTabSz="755650">
            <a:lnSpc>
              <a:spcPct val="90000"/>
            </a:lnSpc>
            <a:spcBef>
              <a:spcPct val="0"/>
            </a:spcBef>
            <a:spcAft>
              <a:spcPct val="15000"/>
            </a:spcAft>
            <a:buChar char="•"/>
          </a:pPr>
          <a:r>
            <a:rPr lang="fr-FR" sz="1700" kern="1200" dirty="0"/>
            <a:t>Vérifie l’absence de ventilation spontanée</a:t>
          </a:r>
        </a:p>
      </dsp:txBody>
      <dsp:txXfrm>
        <a:off x="5595496" y="722054"/>
        <a:ext cx="2289726" cy="1729690"/>
      </dsp:txXfrm>
    </dsp:sp>
    <dsp:sp modelId="{684D2F03-C4DE-4A8F-A21C-BEB774D8F055}">
      <dsp:nvSpPr>
        <dsp:cNvPr id="0" name=""/>
        <dsp:cNvSpPr/>
      </dsp:nvSpPr>
      <dsp:spPr>
        <a:xfrm>
          <a:off x="5553995" y="2451744"/>
          <a:ext cx="2372728" cy="761612"/>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0" rIns="21590" bIns="0" numCol="1" spcCol="1270" anchor="ctr" anchorCtr="0">
          <a:noAutofit/>
        </a:bodyPr>
        <a:lstStyle/>
        <a:p>
          <a:pPr marL="0" lvl="0" indent="0" algn="l" defTabSz="755650">
            <a:lnSpc>
              <a:spcPct val="90000"/>
            </a:lnSpc>
            <a:spcBef>
              <a:spcPct val="0"/>
            </a:spcBef>
            <a:spcAft>
              <a:spcPct val="35000"/>
            </a:spcAft>
            <a:buNone/>
          </a:pPr>
          <a:r>
            <a:rPr lang="fr-FR" sz="1700" kern="1200" dirty="0"/>
            <a:t>Épreuve d’hypercapnie provoquée</a:t>
          </a:r>
        </a:p>
      </dsp:txBody>
      <dsp:txXfrm>
        <a:off x="5553995" y="2451744"/>
        <a:ext cx="1670935" cy="761612"/>
      </dsp:txXfrm>
    </dsp:sp>
    <dsp:sp modelId="{D293E857-CC91-4306-AD2F-FAED87D58408}">
      <dsp:nvSpPr>
        <dsp:cNvPr id="0" name=""/>
        <dsp:cNvSpPr/>
      </dsp:nvSpPr>
      <dsp:spPr>
        <a:xfrm>
          <a:off x="7292051" y="2572719"/>
          <a:ext cx="830454" cy="830454"/>
        </a:xfrm>
        <a:prstGeom prst="ellipse">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CEBFE8-5053-4D97-A3F5-44BED479CE4A}">
      <dsp:nvSpPr>
        <dsp:cNvPr id="0" name=""/>
        <dsp:cNvSpPr/>
      </dsp:nvSpPr>
      <dsp:spPr>
        <a:xfrm>
          <a:off x="2858357" y="7250"/>
          <a:ext cx="4287535" cy="1961405"/>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fr-FR" sz="1800" kern="1200" dirty="0"/>
            <a:t>Le but est d’objectiver un arrêt circulatoire cérébral</a:t>
          </a:r>
        </a:p>
      </dsp:txBody>
      <dsp:txXfrm>
        <a:off x="2858357" y="252426"/>
        <a:ext cx="3552008" cy="1471053"/>
      </dsp:txXfrm>
    </dsp:sp>
    <dsp:sp modelId="{77AEB675-83B8-483D-8A87-7138646A2D77}">
      <dsp:nvSpPr>
        <dsp:cNvPr id="0" name=""/>
        <dsp:cNvSpPr/>
      </dsp:nvSpPr>
      <dsp:spPr>
        <a:xfrm>
          <a:off x="0" y="502"/>
          <a:ext cx="2858357" cy="196140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fr-FR" sz="1800" kern="1200" dirty="0"/>
            <a:t>angioscanner</a:t>
          </a:r>
        </a:p>
      </dsp:txBody>
      <dsp:txXfrm>
        <a:off x="95748" y="96250"/>
        <a:ext cx="2666861" cy="1769909"/>
      </dsp:txXfrm>
    </dsp:sp>
    <dsp:sp modelId="{02FDF39B-4F9D-44BF-84AB-4D0E5775C35D}">
      <dsp:nvSpPr>
        <dsp:cNvPr id="0" name=""/>
        <dsp:cNvSpPr/>
      </dsp:nvSpPr>
      <dsp:spPr>
        <a:xfrm>
          <a:off x="2858357" y="2158049"/>
          <a:ext cx="4287535" cy="1961405"/>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fr-FR" sz="1800" kern="1200" dirty="0"/>
            <a:t>Il mesure l’activité du cerveau, Il faut 2 examens à 4h d’intervalle</a:t>
          </a:r>
        </a:p>
      </dsp:txBody>
      <dsp:txXfrm>
        <a:off x="2858357" y="2403225"/>
        <a:ext cx="3552008" cy="1471053"/>
      </dsp:txXfrm>
    </dsp:sp>
    <dsp:sp modelId="{4D2AF5D8-88A7-4B15-9AE3-922FF1FFE751}">
      <dsp:nvSpPr>
        <dsp:cNvPr id="0" name=""/>
        <dsp:cNvSpPr/>
      </dsp:nvSpPr>
      <dsp:spPr>
        <a:xfrm>
          <a:off x="0" y="2158049"/>
          <a:ext cx="2858357" cy="196140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fr-FR" sz="1800" kern="1200" dirty="0"/>
            <a:t>Electroencéphalogramme</a:t>
          </a:r>
        </a:p>
        <a:p>
          <a:pPr marL="0" lvl="0" indent="0" algn="ctr" defTabSz="800100">
            <a:lnSpc>
              <a:spcPct val="90000"/>
            </a:lnSpc>
            <a:spcBef>
              <a:spcPct val="0"/>
            </a:spcBef>
            <a:spcAft>
              <a:spcPct val="35000"/>
            </a:spcAft>
            <a:buNone/>
          </a:pPr>
          <a:r>
            <a:rPr lang="fr-FR" sz="1800" kern="1200" dirty="0"/>
            <a:t>EEG</a:t>
          </a:r>
        </a:p>
      </dsp:txBody>
      <dsp:txXfrm>
        <a:off x="95748" y="2253797"/>
        <a:ext cx="2666861" cy="176990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1996F1-F1AC-4A92-A2CD-B5DD6EE31FA6}">
      <dsp:nvSpPr>
        <dsp:cNvPr id="0" name=""/>
        <dsp:cNvSpPr/>
      </dsp:nvSpPr>
      <dsp:spPr>
        <a:xfrm>
          <a:off x="2110999" y="435040"/>
          <a:ext cx="2831942" cy="2831942"/>
        </a:xfrm>
        <a:prstGeom prst="blockArc">
          <a:avLst>
            <a:gd name="adj1" fmla="val 10800000"/>
            <a:gd name="adj2" fmla="val 16200000"/>
            <a:gd name="adj3" fmla="val 463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E94009B-C8AA-49DA-B24D-E2493FC07A95}">
      <dsp:nvSpPr>
        <dsp:cNvPr id="0" name=""/>
        <dsp:cNvSpPr/>
      </dsp:nvSpPr>
      <dsp:spPr>
        <a:xfrm>
          <a:off x="2110999" y="435040"/>
          <a:ext cx="2831942" cy="2831942"/>
        </a:xfrm>
        <a:prstGeom prst="blockArc">
          <a:avLst>
            <a:gd name="adj1" fmla="val 5400000"/>
            <a:gd name="adj2" fmla="val 10800000"/>
            <a:gd name="adj3" fmla="val 463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CBE6846-CAFB-4BD4-AA2B-7E8BC4D10D1C}">
      <dsp:nvSpPr>
        <dsp:cNvPr id="0" name=""/>
        <dsp:cNvSpPr/>
      </dsp:nvSpPr>
      <dsp:spPr>
        <a:xfrm>
          <a:off x="2110999" y="435040"/>
          <a:ext cx="2831942" cy="2831942"/>
        </a:xfrm>
        <a:prstGeom prst="blockArc">
          <a:avLst>
            <a:gd name="adj1" fmla="val 0"/>
            <a:gd name="adj2" fmla="val 5400000"/>
            <a:gd name="adj3" fmla="val 463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D5F2EBD-B5B1-4F04-A4F3-74F0A5E8AB11}">
      <dsp:nvSpPr>
        <dsp:cNvPr id="0" name=""/>
        <dsp:cNvSpPr/>
      </dsp:nvSpPr>
      <dsp:spPr>
        <a:xfrm>
          <a:off x="2110999" y="435040"/>
          <a:ext cx="2831942" cy="2831942"/>
        </a:xfrm>
        <a:prstGeom prst="blockArc">
          <a:avLst>
            <a:gd name="adj1" fmla="val 16200000"/>
            <a:gd name="adj2" fmla="val 0"/>
            <a:gd name="adj3" fmla="val 463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388DC75-F103-4280-A7E9-FA73261880D8}">
      <dsp:nvSpPr>
        <dsp:cNvPr id="0" name=""/>
        <dsp:cNvSpPr/>
      </dsp:nvSpPr>
      <dsp:spPr>
        <a:xfrm>
          <a:off x="2875369" y="1199410"/>
          <a:ext cx="1303202" cy="1303202"/>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fr-FR" sz="1200" kern="1200" dirty="0"/>
            <a:t>Mort encéphalique</a:t>
          </a:r>
        </a:p>
      </dsp:txBody>
      <dsp:txXfrm>
        <a:off x="3066219" y="1390260"/>
        <a:ext cx="921502" cy="921502"/>
      </dsp:txXfrm>
    </dsp:sp>
    <dsp:sp modelId="{7911F115-EFAA-48F8-B4E2-1E1840D6410A}">
      <dsp:nvSpPr>
        <dsp:cNvPr id="0" name=""/>
        <dsp:cNvSpPr/>
      </dsp:nvSpPr>
      <dsp:spPr>
        <a:xfrm>
          <a:off x="2683097" y="-249031"/>
          <a:ext cx="1687747" cy="1433825"/>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fr-FR" sz="1200" kern="1200" dirty="0"/>
            <a:t>Ventilatoire</a:t>
          </a:r>
        </a:p>
      </dsp:txBody>
      <dsp:txXfrm>
        <a:off x="2930262" y="-39052"/>
        <a:ext cx="1193417" cy="1013867"/>
      </dsp:txXfrm>
    </dsp:sp>
    <dsp:sp modelId="{DFA12282-A667-464F-A221-F644F6C2FFC5}">
      <dsp:nvSpPr>
        <dsp:cNvPr id="0" name=""/>
        <dsp:cNvSpPr/>
      </dsp:nvSpPr>
      <dsp:spPr>
        <a:xfrm>
          <a:off x="4175532" y="1223070"/>
          <a:ext cx="1469137" cy="1255883"/>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fr-FR" sz="1200" kern="1200" dirty="0"/>
            <a:t>Thermique et hormonal</a:t>
          </a:r>
        </a:p>
      </dsp:txBody>
      <dsp:txXfrm>
        <a:off x="4390682" y="1406990"/>
        <a:ext cx="1038837" cy="888043"/>
      </dsp:txXfrm>
    </dsp:sp>
    <dsp:sp modelId="{B410E5F6-E040-4C5B-9369-D0E818DE29D8}">
      <dsp:nvSpPr>
        <dsp:cNvPr id="0" name=""/>
        <dsp:cNvSpPr/>
      </dsp:nvSpPr>
      <dsp:spPr>
        <a:xfrm>
          <a:off x="2685140" y="2536966"/>
          <a:ext cx="1683660" cy="1394352"/>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fr-FR" sz="1100" kern="1200" dirty="0"/>
            <a:t>Hémostase</a:t>
          </a:r>
        </a:p>
      </dsp:txBody>
      <dsp:txXfrm>
        <a:off x="2931706" y="2741164"/>
        <a:ext cx="1190528" cy="985956"/>
      </dsp:txXfrm>
    </dsp:sp>
    <dsp:sp modelId="{7E5EE95E-0857-4452-8740-9329D5E873D9}">
      <dsp:nvSpPr>
        <dsp:cNvPr id="0" name=""/>
        <dsp:cNvSpPr/>
      </dsp:nvSpPr>
      <dsp:spPr>
        <a:xfrm>
          <a:off x="1369675" y="1285217"/>
          <a:ext cx="1548329" cy="1131590"/>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fr-FR" sz="900" kern="1200" dirty="0"/>
            <a:t>Hémodynamique</a:t>
          </a:r>
        </a:p>
      </dsp:txBody>
      <dsp:txXfrm>
        <a:off x="1596423" y="1450935"/>
        <a:ext cx="1094833" cy="800154"/>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7E84B0-116E-4527-8FF4-5225B21CC1D6}">
      <dsp:nvSpPr>
        <dsp:cNvPr id="0" name=""/>
        <dsp:cNvSpPr/>
      </dsp:nvSpPr>
      <dsp:spPr>
        <a:xfrm>
          <a:off x="0" y="266851"/>
          <a:ext cx="8128000" cy="12168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fr-FR" sz="4400" kern="1200" dirty="0"/>
            <a:t>Interrogation du RNR</a:t>
          </a:r>
        </a:p>
      </dsp:txBody>
      <dsp:txXfrm>
        <a:off x="59399" y="326250"/>
        <a:ext cx="8009202" cy="1098002"/>
      </dsp:txXfrm>
    </dsp:sp>
    <dsp:sp modelId="{F73AC6F9-D6F0-4E3D-B295-861449B9688A}">
      <dsp:nvSpPr>
        <dsp:cNvPr id="0" name=""/>
        <dsp:cNvSpPr/>
      </dsp:nvSpPr>
      <dsp:spPr>
        <a:xfrm>
          <a:off x="0" y="1500055"/>
          <a:ext cx="8128000" cy="1076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5560" rIns="199136" bIns="35560" numCol="1" spcCol="1270" anchor="t" anchorCtr="0">
          <a:noAutofit/>
        </a:bodyPr>
        <a:lstStyle/>
        <a:p>
          <a:pPr marL="285750" lvl="1" indent="-285750" algn="l" defTabSz="1244600">
            <a:lnSpc>
              <a:spcPct val="90000"/>
            </a:lnSpc>
            <a:spcBef>
              <a:spcPct val="0"/>
            </a:spcBef>
            <a:spcAft>
              <a:spcPct val="20000"/>
            </a:spcAft>
            <a:buChar char="•"/>
          </a:pPr>
          <a:r>
            <a:rPr lang="fr-FR" sz="2800" kern="1200" dirty="0"/>
            <a:t>Une fois le PV de mort signé</a:t>
          </a:r>
        </a:p>
      </dsp:txBody>
      <dsp:txXfrm>
        <a:off x="0" y="1500055"/>
        <a:ext cx="8128000" cy="1076400"/>
      </dsp:txXfrm>
    </dsp:sp>
    <dsp:sp modelId="{1F80077F-0566-4D77-9707-9DA811EECDAE}">
      <dsp:nvSpPr>
        <dsp:cNvPr id="0" name=""/>
        <dsp:cNvSpPr/>
      </dsp:nvSpPr>
      <dsp:spPr>
        <a:xfrm>
          <a:off x="0" y="2576456"/>
          <a:ext cx="8128000" cy="12168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fr-FR" sz="4400" kern="1200" dirty="0"/>
            <a:t>Entretien avec les proches</a:t>
          </a:r>
        </a:p>
      </dsp:txBody>
      <dsp:txXfrm>
        <a:off x="59399" y="2635855"/>
        <a:ext cx="8009202" cy="1098002"/>
      </dsp:txXfrm>
    </dsp:sp>
    <dsp:sp modelId="{75E8F93A-F043-4FE2-AE9E-877A07FEB99A}">
      <dsp:nvSpPr>
        <dsp:cNvPr id="0" name=""/>
        <dsp:cNvSpPr/>
      </dsp:nvSpPr>
      <dsp:spPr>
        <a:xfrm>
          <a:off x="0" y="3793256"/>
          <a:ext cx="8128000" cy="1076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5560" rIns="199136" bIns="35560" numCol="1" spcCol="1270" anchor="t" anchorCtr="0">
          <a:noAutofit/>
        </a:bodyPr>
        <a:lstStyle/>
        <a:p>
          <a:pPr marL="285750" lvl="1" indent="-285750" algn="l" defTabSz="1244600">
            <a:lnSpc>
              <a:spcPct val="90000"/>
            </a:lnSpc>
            <a:spcBef>
              <a:spcPct val="0"/>
            </a:spcBef>
            <a:spcAft>
              <a:spcPct val="20000"/>
            </a:spcAft>
            <a:buChar char="•"/>
          </a:pPr>
          <a:r>
            <a:rPr lang="fr-FR" sz="2800" kern="1200" dirty="0"/>
            <a:t>Tout au long de la procédure</a:t>
          </a:r>
        </a:p>
      </dsp:txBody>
      <dsp:txXfrm>
        <a:off x="0" y="3793256"/>
        <a:ext cx="8128000" cy="107640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012E2F-4053-44A7-B064-B2FECE6612D2}">
      <dsp:nvSpPr>
        <dsp:cNvPr id="0" name=""/>
        <dsp:cNvSpPr/>
      </dsp:nvSpPr>
      <dsp:spPr>
        <a:xfrm>
          <a:off x="3427015" y="1788551"/>
          <a:ext cx="1273968" cy="1273968"/>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fr-FR" sz="1700" kern="1200" dirty="0"/>
            <a:t>Liste nationale d’attente</a:t>
          </a:r>
        </a:p>
      </dsp:txBody>
      <dsp:txXfrm>
        <a:off x="3613583" y="1975119"/>
        <a:ext cx="900832" cy="900832"/>
      </dsp:txXfrm>
    </dsp:sp>
    <dsp:sp modelId="{405E9966-0E47-463C-8859-9DF8636716A6}">
      <dsp:nvSpPr>
        <dsp:cNvPr id="0" name=""/>
        <dsp:cNvSpPr/>
      </dsp:nvSpPr>
      <dsp:spPr>
        <a:xfrm rot="16200000">
          <a:off x="3928438" y="1323872"/>
          <a:ext cx="271123" cy="43314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fr-FR" sz="1200" kern="1200"/>
        </a:p>
      </dsp:txBody>
      <dsp:txXfrm>
        <a:off x="3969107" y="1451171"/>
        <a:ext cx="189786" cy="259889"/>
      </dsp:txXfrm>
    </dsp:sp>
    <dsp:sp modelId="{6AA7F075-1589-4F00-87E3-EFC8C9B408FA}">
      <dsp:nvSpPr>
        <dsp:cNvPr id="0" name=""/>
        <dsp:cNvSpPr/>
      </dsp:nvSpPr>
      <dsp:spPr>
        <a:xfrm>
          <a:off x="3427015" y="3027"/>
          <a:ext cx="1273968" cy="1273968"/>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r-FR" sz="1400" kern="1200" dirty="0"/>
            <a:t>Age </a:t>
          </a:r>
        </a:p>
      </dsp:txBody>
      <dsp:txXfrm>
        <a:off x="3613583" y="189595"/>
        <a:ext cx="900832" cy="900832"/>
      </dsp:txXfrm>
    </dsp:sp>
    <dsp:sp modelId="{A7AAA562-5A3B-477F-BF62-790004CE7D16}">
      <dsp:nvSpPr>
        <dsp:cNvPr id="0" name=""/>
        <dsp:cNvSpPr/>
      </dsp:nvSpPr>
      <dsp:spPr>
        <a:xfrm>
          <a:off x="4813526" y="2208960"/>
          <a:ext cx="271123" cy="43314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fr-FR" sz="1200" kern="1200"/>
        </a:p>
      </dsp:txBody>
      <dsp:txXfrm>
        <a:off x="4813526" y="2295590"/>
        <a:ext cx="189786" cy="259889"/>
      </dsp:txXfrm>
    </dsp:sp>
    <dsp:sp modelId="{F9B1FEE0-F491-4E94-AA5B-64FEA833F080}">
      <dsp:nvSpPr>
        <dsp:cNvPr id="0" name=""/>
        <dsp:cNvSpPr/>
      </dsp:nvSpPr>
      <dsp:spPr>
        <a:xfrm>
          <a:off x="5212538" y="1788551"/>
          <a:ext cx="1273968" cy="1273968"/>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fr-FR" sz="1100" kern="1200" dirty="0"/>
            <a:t>Morphologie</a:t>
          </a:r>
        </a:p>
      </dsp:txBody>
      <dsp:txXfrm>
        <a:off x="5399106" y="1975119"/>
        <a:ext cx="900832" cy="900832"/>
      </dsp:txXfrm>
    </dsp:sp>
    <dsp:sp modelId="{D85968E1-9CEB-479E-8E0C-D5D96DF29225}">
      <dsp:nvSpPr>
        <dsp:cNvPr id="0" name=""/>
        <dsp:cNvSpPr/>
      </dsp:nvSpPr>
      <dsp:spPr>
        <a:xfrm rot="5400000">
          <a:off x="3928438" y="3094049"/>
          <a:ext cx="271123" cy="43314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fr-FR" sz="1200" kern="1200"/>
        </a:p>
      </dsp:txBody>
      <dsp:txXfrm>
        <a:off x="3969107" y="3140011"/>
        <a:ext cx="189786" cy="259889"/>
      </dsp:txXfrm>
    </dsp:sp>
    <dsp:sp modelId="{4724508B-45A2-4FEF-980F-3E4E68ECAD25}">
      <dsp:nvSpPr>
        <dsp:cNvPr id="0" name=""/>
        <dsp:cNvSpPr/>
      </dsp:nvSpPr>
      <dsp:spPr>
        <a:xfrm>
          <a:off x="3427015" y="3574074"/>
          <a:ext cx="1273968" cy="1273968"/>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fr-FR" sz="1200" kern="1200" dirty="0"/>
            <a:t>Compatibilité</a:t>
          </a:r>
        </a:p>
      </dsp:txBody>
      <dsp:txXfrm>
        <a:off x="3613583" y="3760642"/>
        <a:ext cx="900832" cy="900832"/>
      </dsp:txXfrm>
    </dsp:sp>
    <dsp:sp modelId="{6EB5E3B7-EB28-42F6-8FC4-202A5445297F}">
      <dsp:nvSpPr>
        <dsp:cNvPr id="0" name=""/>
        <dsp:cNvSpPr/>
      </dsp:nvSpPr>
      <dsp:spPr>
        <a:xfrm rot="10800000">
          <a:off x="3043349" y="2208960"/>
          <a:ext cx="271123" cy="43314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fr-FR" sz="1200" kern="1200"/>
        </a:p>
      </dsp:txBody>
      <dsp:txXfrm rot="10800000">
        <a:off x="3124686" y="2295590"/>
        <a:ext cx="189786" cy="259889"/>
      </dsp:txXfrm>
    </dsp:sp>
    <dsp:sp modelId="{7ADCAA80-C341-4229-AA27-72E6AD33B149}">
      <dsp:nvSpPr>
        <dsp:cNvPr id="0" name=""/>
        <dsp:cNvSpPr/>
      </dsp:nvSpPr>
      <dsp:spPr>
        <a:xfrm>
          <a:off x="1641492" y="1788551"/>
          <a:ext cx="1273968" cy="1273968"/>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r-FR" sz="1400" kern="1200" dirty="0"/>
            <a:t>Degré</a:t>
          </a:r>
          <a:r>
            <a:rPr lang="fr-FR" sz="1000" kern="1200" dirty="0"/>
            <a:t> d’urgence</a:t>
          </a:r>
        </a:p>
      </dsp:txBody>
      <dsp:txXfrm>
        <a:off x="1828060" y="1975119"/>
        <a:ext cx="900832" cy="900832"/>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6AE698-CE8C-46D4-B24F-84E82759F387}">
      <dsp:nvSpPr>
        <dsp:cNvPr id="0" name=""/>
        <dsp:cNvSpPr/>
      </dsp:nvSpPr>
      <dsp:spPr>
        <a:xfrm>
          <a:off x="6181050" y="2896303"/>
          <a:ext cx="91440" cy="539147"/>
        </a:xfrm>
        <a:custGeom>
          <a:avLst/>
          <a:gdLst/>
          <a:ahLst/>
          <a:cxnLst/>
          <a:rect l="0" t="0" r="0" b="0"/>
          <a:pathLst>
            <a:path>
              <a:moveTo>
                <a:pt x="45720" y="0"/>
              </a:moveTo>
              <a:lnTo>
                <a:pt x="45720" y="539147"/>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20D3086-F0B5-4671-BA5B-988743CE959E}">
      <dsp:nvSpPr>
        <dsp:cNvPr id="0" name=""/>
        <dsp:cNvSpPr/>
      </dsp:nvSpPr>
      <dsp:spPr>
        <a:xfrm>
          <a:off x="4527450" y="1179991"/>
          <a:ext cx="1699319" cy="539147"/>
        </a:xfrm>
        <a:custGeom>
          <a:avLst/>
          <a:gdLst/>
          <a:ahLst/>
          <a:cxnLst/>
          <a:rect l="0" t="0" r="0" b="0"/>
          <a:pathLst>
            <a:path>
              <a:moveTo>
                <a:pt x="0" y="0"/>
              </a:moveTo>
              <a:lnTo>
                <a:pt x="0" y="367413"/>
              </a:lnTo>
              <a:lnTo>
                <a:pt x="1699319" y="367413"/>
              </a:lnTo>
              <a:lnTo>
                <a:pt x="1699319" y="539147"/>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624277D-CEF3-4FCD-95FB-6AB299367077}">
      <dsp:nvSpPr>
        <dsp:cNvPr id="0" name=""/>
        <dsp:cNvSpPr/>
      </dsp:nvSpPr>
      <dsp:spPr>
        <a:xfrm>
          <a:off x="2828131" y="2896303"/>
          <a:ext cx="1132879" cy="539147"/>
        </a:xfrm>
        <a:custGeom>
          <a:avLst/>
          <a:gdLst/>
          <a:ahLst/>
          <a:cxnLst/>
          <a:rect l="0" t="0" r="0" b="0"/>
          <a:pathLst>
            <a:path>
              <a:moveTo>
                <a:pt x="0" y="0"/>
              </a:moveTo>
              <a:lnTo>
                <a:pt x="0" y="367413"/>
              </a:lnTo>
              <a:lnTo>
                <a:pt x="1132879" y="367413"/>
              </a:lnTo>
              <a:lnTo>
                <a:pt x="1132879" y="539147"/>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DFFCA2A-757B-46B7-8246-F2DCBAF4E2EB}">
      <dsp:nvSpPr>
        <dsp:cNvPr id="0" name=""/>
        <dsp:cNvSpPr/>
      </dsp:nvSpPr>
      <dsp:spPr>
        <a:xfrm>
          <a:off x="1695251" y="2896303"/>
          <a:ext cx="1132879" cy="539147"/>
        </a:xfrm>
        <a:custGeom>
          <a:avLst/>
          <a:gdLst/>
          <a:ahLst/>
          <a:cxnLst/>
          <a:rect l="0" t="0" r="0" b="0"/>
          <a:pathLst>
            <a:path>
              <a:moveTo>
                <a:pt x="1132879" y="0"/>
              </a:moveTo>
              <a:lnTo>
                <a:pt x="1132879" y="367413"/>
              </a:lnTo>
              <a:lnTo>
                <a:pt x="0" y="367413"/>
              </a:lnTo>
              <a:lnTo>
                <a:pt x="0" y="539147"/>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976A983-BB34-47C2-B7A2-73CBA8EF22A3}">
      <dsp:nvSpPr>
        <dsp:cNvPr id="0" name=""/>
        <dsp:cNvSpPr/>
      </dsp:nvSpPr>
      <dsp:spPr>
        <a:xfrm>
          <a:off x="2828131" y="1179991"/>
          <a:ext cx="1699319" cy="539147"/>
        </a:xfrm>
        <a:custGeom>
          <a:avLst/>
          <a:gdLst/>
          <a:ahLst/>
          <a:cxnLst/>
          <a:rect l="0" t="0" r="0" b="0"/>
          <a:pathLst>
            <a:path>
              <a:moveTo>
                <a:pt x="1699319" y="0"/>
              </a:moveTo>
              <a:lnTo>
                <a:pt x="1699319" y="367413"/>
              </a:lnTo>
              <a:lnTo>
                <a:pt x="0" y="367413"/>
              </a:lnTo>
              <a:lnTo>
                <a:pt x="0" y="539147"/>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EADF2D-D5DE-4CEB-B913-9825AA7F25C4}">
      <dsp:nvSpPr>
        <dsp:cNvPr id="0" name=""/>
        <dsp:cNvSpPr/>
      </dsp:nvSpPr>
      <dsp:spPr>
        <a:xfrm>
          <a:off x="3600549" y="2826"/>
          <a:ext cx="1853803" cy="117716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402ED8-5ACC-4DA0-8625-4C8D41E757A4}">
      <dsp:nvSpPr>
        <dsp:cNvPr id="0" name=""/>
        <dsp:cNvSpPr/>
      </dsp:nvSpPr>
      <dsp:spPr>
        <a:xfrm>
          <a:off x="3806527" y="198505"/>
          <a:ext cx="1853803" cy="117716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fr-FR" sz="2200" kern="1200" dirty="0"/>
            <a:t>Equipes chirurgicales spécialisées</a:t>
          </a:r>
        </a:p>
      </dsp:txBody>
      <dsp:txXfrm>
        <a:off x="3841005" y="232983"/>
        <a:ext cx="1784847" cy="1108208"/>
      </dsp:txXfrm>
    </dsp:sp>
    <dsp:sp modelId="{53A08B10-2FFE-4DDA-A8D2-05109D471839}">
      <dsp:nvSpPr>
        <dsp:cNvPr id="0" name=""/>
        <dsp:cNvSpPr/>
      </dsp:nvSpPr>
      <dsp:spPr>
        <a:xfrm>
          <a:off x="1901229" y="1719138"/>
          <a:ext cx="1853803" cy="117716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5F6D3D-31DA-4EF3-854E-EECDD94893E6}">
      <dsp:nvSpPr>
        <dsp:cNvPr id="0" name=""/>
        <dsp:cNvSpPr/>
      </dsp:nvSpPr>
      <dsp:spPr>
        <a:xfrm>
          <a:off x="2107207" y="1914818"/>
          <a:ext cx="1853803" cy="117716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fr-FR" sz="2200" kern="1200" dirty="0"/>
            <a:t>Receveurs définis</a:t>
          </a:r>
        </a:p>
      </dsp:txBody>
      <dsp:txXfrm>
        <a:off x="2141685" y="1949296"/>
        <a:ext cx="1784847" cy="1108208"/>
      </dsp:txXfrm>
    </dsp:sp>
    <dsp:sp modelId="{FD0371BD-0C14-4488-99DF-2A4703ED4B0E}">
      <dsp:nvSpPr>
        <dsp:cNvPr id="0" name=""/>
        <dsp:cNvSpPr/>
      </dsp:nvSpPr>
      <dsp:spPr>
        <a:xfrm>
          <a:off x="768349" y="3435451"/>
          <a:ext cx="1853803" cy="117716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22FE0F-7FEB-4F26-86A8-C80845746E93}">
      <dsp:nvSpPr>
        <dsp:cNvPr id="0" name=""/>
        <dsp:cNvSpPr/>
      </dsp:nvSpPr>
      <dsp:spPr>
        <a:xfrm>
          <a:off x="974328" y="3631130"/>
          <a:ext cx="1853803" cy="117716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fr-FR" sz="2200" kern="1200" dirty="0"/>
            <a:t>Respect du corps</a:t>
          </a:r>
        </a:p>
      </dsp:txBody>
      <dsp:txXfrm>
        <a:off x="1008806" y="3665608"/>
        <a:ext cx="1784847" cy="1108208"/>
      </dsp:txXfrm>
    </dsp:sp>
    <dsp:sp modelId="{2E8B13BA-DFD8-4A4A-851E-5D6819B8BA4F}">
      <dsp:nvSpPr>
        <dsp:cNvPr id="0" name=""/>
        <dsp:cNvSpPr/>
      </dsp:nvSpPr>
      <dsp:spPr>
        <a:xfrm>
          <a:off x="3034109" y="3435451"/>
          <a:ext cx="1853803" cy="117716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619A4E-4B90-47F9-A848-CCDDC27B7F80}">
      <dsp:nvSpPr>
        <dsp:cNvPr id="0" name=""/>
        <dsp:cNvSpPr/>
      </dsp:nvSpPr>
      <dsp:spPr>
        <a:xfrm>
          <a:off x="3240087" y="3631130"/>
          <a:ext cx="1853803" cy="117716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fr-FR" sz="2200" kern="1200" dirty="0"/>
            <a:t>Restauration tégumentaire</a:t>
          </a:r>
        </a:p>
      </dsp:txBody>
      <dsp:txXfrm>
        <a:off x="3274565" y="3665608"/>
        <a:ext cx="1784847" cy="1108208"/>
      </dsp:txXfrm>
    </dsp:sp>
    <dsp:sp modelId="{22D02C2F-554D-4B10-AD06-1D8C2DD6EB27}">
      <dsp:nvSpPr>
        <dsp:cNvPr id="0" name=""/>
        <dsp:cNvSpPr/>
      </dsp:nvSpPr>
      <dsp:spPr>
        <a:xfrm>
          <a:off x="5299868" y="1719138"/>
          <a:ext cx="1853803" cy="117716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9FB591B-F6DA-4406-B08C-819BCF3D3C8A}">
      <dsp:nvSpPr>
        <dsp:cNvPr id="0" name=""/>
        <dsp:cNvSpPr/>
      </dsp:nvSpPr>
      <dsp:spPr>
        <a:xfrm>
          <a:off x="5505846" y="1914818"/>
          <a:ext cx="1853803" cy="117716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fr-FR" sz="2200" kern="1200" dirty="0"/>
            <a:t>Urgence chirurgicales</a:t>
          </a:r>
        </a:p>
      </dsp:txBody>
      <dsp:txXfrm>
        <a:off x="5540324" y="1949296"/>
        <a:ext cx="1784847" cy="1108208"/>
      </dsp:txXfrm>
    </dsp:sp>
    <dsp:sp modelId="{2478CE5F-4C69-4A4F-A2B4-12BA163BAA55}">
      <dsp:nvSpPr>
        <dsp:cNvPr id="0" name=""/>
        <dsp:cNvSpPr/>
      </dsp:nvSpPr>
      <dsp:spPr>
        <a:xfrm>
          <a:off x="5299868" y="3435451"/>
          <a:ext cx="1853803" cy="117716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ADCAC7-BD23-485A-85C3-DB766FFE4FB9}">
      <dsp:nvSpPr>
        <dsp:cNvPr id="0" name=""/>
        <dsp:cNvSpPr/>
      </dsp:nvSpPr>
      <dsp:spPr>
        <a:xfrm>
          <a:off x="5505846" y="3631130"/>
          <a:ext cx="1853803" cy="117716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fr-FR" sz="2200" kern="1200" dirty="0"/>
            <a:t>Logistique importante</a:t>
          </a:r>
        </a:p>
      </dsp:txBody>
      <dsp:txXfrm>
        <a:off x="5540324" y="3665608"/>
        <a:ext cx="1784847" cy="1108208"/>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8853CB-8D5D-42E3-962C-167F78B3F0A1}">
      <dsp:nvSpPr>
        <dsp:cNvPr id="0" name=""/>
        <dsp:cNvSpPr/>
      </dsp:nvSpPr>
      <dsp:spPr>
        <a:xfrm>
          <a:off x="2381" y="1514739"/>
          <a:ext cx="2389187" cy="2389187"/>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1485" tIns="24130" rIns="131485" bIns="24130" numCol="1" spcCol="1270" anchor="ctr" anchorCtr="0">
          <a:noAutofit/>
        </a:bodyPr>
        <a:lstStyle/>
        <a:p>
          <a:pPr marL="0" lvl="0" indent="0" algn="ctr" defTabSz="844550">
            <a:lnSpc>
              <a:spcPct val="90000"/>
            </a:lnSpc>
            <a:spcBef>
              <a:spcPct val="0"/>
            </a:spcBef>
            <a:spcAft>
              <a:spcPct val="35000"/>
            </a:spcAft>
            <a:buNone/>
          </a:pPr>
          <a:r>
            <a:rPr lang="fr-FR" sz="1900" kern="1200" dirty="0"/>
            <a:t>Cœur</a:t>
          </a:r>
        </a:p>
      </dsp:txBody>
      <dsp:txXfrm>
        <a:off x="352269" y="1864627"/>
        <a:ext cx="1689411" cy="1689411"/>
      </dsp:txXfrm>
    </dsp:sp>
    <dsp:sp modelId="{DD34B48F-A01B-4CE8-B9E4-63F900FDB9DA}">
      <dsp:nvSpPr>
        <dsp:cNvPr id="0" name=""/>
        <dsp:cNvSpPr/>
      </dsp:nvSpPr>
      <dsp:spPr>
        <a:xfrm>
          <a:off x="1913731" y="1514739"/>
          <a:ext cx="2389187" cy="2389187"/>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1485" tIns="24130" rIns="131485" bIns="24130" numCol="1" spcCol="1270" anchor="ctr" anchorCtr="0">
          <a:noAutofit/>
        </a:bodyPr>
        <a:lstStyle/>
        <a:p>
          <a:pPr marL="0" lvl="0" indent="0" algn="ctr" defTabSz="844550">
            <a:lnSpc>
              <a:spcPct val="90000"/>
            </a:lnSpc>
            <a:spcBef>
              <a:spcPct val="0"/>
            </a:spcBef>
            <a:spcAft>
              <a:spcPct val="35000"/>
            </a:spcAft>
            <a:buNone/>
          </a:pPr>
          <a:r>
            <a:rPr lang="fr-FR" sz="1900" kern="1200" dirty="0"/>
            <a:t>Poumons</a:t>
          </a:r>
        </a:p>
      </dsp:txBody>
      <dsp:txXfrm>
        <a:off x="2263619" y="1864627"/>
        <a:ext cx="1689411" cy="1689411"/>
      </dsp:txXfrm>
    </dsp:sp>
    <dsp:sp modelId="{9499BCFA-AE86-4675-A375-8C78A346D611}">
      <dsp:nvSpPr>
        <dsp:cNvPr id="0" name=""/>
        <dsp:cNvSpPr/>
      </dsp:nvSpPr>
      <dsp:spPr>
        <a:xfrm>
          <a:off x="3825081" y="1514739"/>
          <a:ext cx="2389187" cy="2389187"/>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1485" tIns="24130" rIns="131485" bIns="24130" numCol="1" spcCol="1270" anchor="ctr" anchorCtr="0">
          <a:noAutofit/>
        </a:bodyPr>
        <a:lstStyle/>
        <a:p>
          <a:pPr marL="0" lvl="0" indent="0" algn="ctr" defTabSz="844550">
            <a:lnSpc>
              <a:spcPct val="90000"/>
            </a:lnSpc>
            <a:spcBef>
              <a:spcPct val="0"/>
            </a:spcBef>
            <a:spcAft>
              <a:spcPct val="35000"/>
            </a:spcAft>
            <a:buNone/>
          </a:pPr>
          <a:r>
            <a:rPr lang="fr-FR" sz="1900" kern="1200" dirty="0"/>
            <a:t>Foie/Pancréas</a:t>
          </a:r>
        </a:p>
      </dsp:txBody>
      <dsp:txXfrm>
        <a:off x="4174969" y="1864627"/>
        <a:ext cx="1689411" cy="1689411"/>
      </dsp:txXfrm>
    </dsp:sp>
    <dsp:sp modelId="{0D1F34F6-D54B-43E9-991F-C8DB0A6BA5CC}">
      <dsp:nvSpPr>
        <dsp:cNvPr id="0" name=""/>
        <dsp:cNvSpPr/>
      </dsp:nvSpPr>
      <dsp:spPr>
        <a:xfrm>
          <a:off x="5736431" y="1514739"/>
          <a:ext cx="2389187" cy="2389187"/>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1485" tIns="24130" rIns="131485" bIns="24130" numCol="1" spcCol="1270" anchor="ctr" anchorCtr="0">
          <a:noAutofit/>
        </a:bodyPr>
        <a:lstStyle/>
        <a:p>
          <a:pPr marL="0" lvl="0" indent="0" algn="ctr" defTabSz="844550">
            <a:lnSpc>
              <a:spcPct val="90000"/>
            </a:lnSpc>
            <a:spcBef>
              <a:spcPct val="0"/>
            </a:spcBef>
            <a:spcAft>
              <a:spcPct val="35000"/>
            </a:spcAft>
            <a:buNone/>
          </a:pPr>
          <a:r>
            <a:rPr lang="fr-FR" sz="1900" kern="1200" dirty="0"/>
            <a:t>Reins</a:t>
          </a:r>
        </a:p>
      </dsp:txBody>
      <dsp:txXfrm>
        <a:off x="6086319" y="1864627"/>
        <a:ext cx="1689411" cy="1689411"/>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6A7F9D-E22F-4722-A6D4-963AE64E576C}">
      <dsp:nvSpPr>
        <dsp:cNvPr id="0" name=""/>
        <dsp:cNvSpPr/>
      </dsp:nvSpPr>
      <dsp:spPr>
        <a:xfrm>
          <a:off x="3446739" y="1495278"/>
          <a:ext cx="1131093" cy="1131093"/>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fr-FR" sz="1900" kern="1200" dirty="0"/>
            <a:t>éthique</a:t>
          </a:r>
        </a:p>
      </dsp:txBody>
      <dsp:txXfrm>
        <a:off x="3612384" y="1660923"/>
        <a:ext cx="799803" cy="799803"/>
      </dsp:txXfrm>
    </dsp:sp>
    <dsp:sp modelId="{5938EE50-2F72-4FA7-AB38-7F92D7B7A43E}">
      <dsp:nvSpPr>
        <dsp:cNvPr id="0" name=""/>
        <dsp:cNvSpPr/>
      </dsp:nvSpPr>
      <dsp:spPr>
        <a:xfrm rot="5537430">
          <a:off x="4024934" y="1492770"/>
          <a:ext cx="19144" cy="25048"/>
        </a:xfrm>
        <a:custGeom>
          <a:avLst/>
          <a:gdLst/>
          <a:ahLst/>
          <a:cxnLst/>
          <a:rect l="0" t="0" r="0" b="0"/>
          <a:pathLst>
            <a:path>
              <a:moveTo>
                <a:pt x="0" y="12524"/>
              </a:moveTo>
              <a:lnTo>
                <a:pt x="19144" y="1252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rot="10800000">
        <a:off x="4034027" y="1504816"/>
        <a:ext cx="957" cy="957"/>
      </dsp:txXfrm>
    </dsp:sp>
    <dsp:sp modelId="{DBF770CB-2BD7-4DA4-95A9-68EA5AFBAD3E}">
      <dsp:nvSpPr>
        <dsp:cNvPr id="0" name=""/>
        <dsp:cNvSpPr/>
      </dsp:nvSpPr>
      <dsp:spPr>
        <a:xfrm>
          <a:off x="3090419" y="20516"/>
          <a:ext cx="1947166" cy="1494695"/>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kern="1200" dirty="0"/>
            <a:t>Admettre que la mort puisse être source de vie</a:t>
          </a:r>
        </a:p>
      </dsp:txBody>
      <dsp:txXfrm>
        <a:off x="3375575" y="239409"/>
        <a:ext cx="1376854" cy="1056909"/>
      </dsp:txXfrm>
    </dsp:sp>
    <dsp:sp modelId="{5F90A596-F8C8-4EEE-979F-ACF47A6E07C6}">
      <dsp:nvSpPr>
        <dsp:cNvPr id="0" name=""/>
        <dsp:cNvSpPr/>
      </dsp:nvSpPr>
      <dsp:spPr>
        <a:xfrm rot="21573702">
          <a:off x="4577816" y="2043872"/>
          <a:ext cx="26656" cy="25048"/>
        </a:xfrm>
        <a:custGeom>
          <a:avLst/>
          <a:gdLst/>
          <a:ahLst/>
          <a:cxnLst/>
          <a:rect l="0" t="0" r="0" b="0"/>
          <a:pathLst>
            <a:path>
              <a:moveTo>
                <a:pt x="0" y="12524"/>
              </a:moveTo>
              <a:lnTo>
                <a:pt x="26656" y="1252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4590478" y="2055730"/>
        <a:ext cx="1332" cy="1332"/>
      </dsp:txXfrm>
    </dsp:sp>
    <dsp:sp modelId="{39B87B2B-CE90-48B6-857A-AD88677A03D9}">
      <dsp:nvSpPr>
        <dsp:cNvPr id="0" name=""/>
        <dsp:cNvSpPr/>
      </dsp:nvSpPr>
      <dsp:spPr>
        <a:xfrm>
          <a:off x="4604387" y="1139241"/>
          <a:ext cx="2672729" cy="1813663"/>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fr-FR" sz="1300" kern="1200" dirty="0"/>
            <a:t>Prélèvement:</a:t>
          </a:r>
        </a:p>
        <a:p>
          <a:pPr marL="0" lvl="0" indent="0" algn="ctr" defTabSz="577850">
            <a:lnSpc>
              <a:spcPct val="90000"/>
            </a:lnSpc>
            <a:spcBef>
              <a:spcPct val="0"/>
            </a:spcBef>
            <a:spcAft>
              <a:spcPct val="35000"/>
            </a:spcAft>
            <a:buNone/>
          </a:pPr>
          <a:r>
            <a:rPr lang="fr-FR" sz="1300" kern="1200" dirty="0"/>
            <a:t>Atteinte à l’intégrité corporelle</a:t>
          </a:r>
        </a:p>
        <a:p>
          <a:pPr marL="0" lvl="0" indent="0" algn="ctr" defTabSz="577850">
            <a:lnSpc>
              <a:spcPct val="90000"/>
            </a:lnSpc>
            <a:spcBef>
              <a:spcPct val="0"/>
            </a:spcBef>
            <a:spcAft>
              <a:spcPct val="35000"/>
            </a:spcAft>
            <a:buNone/>
          </a:pPr>
          <a:r>
            <a:rPr lang="fr-FR" sz="1300" kern="1200" dirty="0"/>
            <a:t>Don:</a:t>
          </a:r>
        </a:p>
        <a:p>
          <a:pPr marL="0" lvl="0" indent="0" algn="ctr" defTabSz="577850">
            <a:lnSpc>
              <a:spcPct val="90000"/>
            </a:lnSpc>
            <a:spcBef>
              <a:spcPct val="0"/>
            </a:spcBef>
            <a:spcAft>
              <a:spcPct val="35000"/>
            </a:spcAft>
            <a:buNone/>
          </a:pPr>
          <a:r>
            <a:rPr lang="fr-FR" sz="1300" kern="1200" dirty="0"/>
            <a:t>Solidarité collective</a:t>
          </a:r>
        </a:p>
      </dsp:txBody>
      <dsp:txXfrm>
        <a:off x="4995799" y="1404846"/>
        <a:ext cx="1889905" cy="1282453"/>
      </dsp:txXfrm>
    </dsp:sp>
    <dsp:sp modelId="{2EDE19BA-B9F5-46B5-B0F4-2ED8361FB6FA}">
      <dsp:nvSpPr>
        <dsp:cNvPr id="0" name=""/>
        <dsp:cNvSpPr/>
      </dsp:nvSpPr>
      <dsp:spPr>
        <a:xfrm rot="5264730">
          <a:off x="4013276" y="2635521"/>
          <a:ext cx="44256" cy="25048"/>
        </a:xfrm>
        <a:custGeom>
          <a:avLst/>
          <a:gdLst/>
          <a:ahLst/>
          <a:cxnLst/>
          <a:rect l="0" t="0" r="0" b="0"/>
          <a:pathLst>
            <a:path>
              <a:moveTo>
                <a:pt x="0" y="12524"/>
              </a:moveTo>
              <a:lnTo>
                <a:pt x="44256" y="1252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4034298" y="2646939"/>
        <a:ext cx="2212" cy="2212"/>
      </dsp:txXfrm>
    </dsp:sp>
    <dsp:sp modelId="{E43B6E77-49D5-400F-B194-9AB008C77126}">
      <dsp:nvSpPr>
        <dsp:cNvPr id="0" name=""/>
        <dsp:cNvSpPr/>
      </dsp:nvSpPr>
      <dsp:spPr>
        <a:xfrm>
          <a:off x="3077162" y="2669879"/>
          <a:ext cx="1973668" cy="1408845"/>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fr-FR" sz="1200" kern="1200" dirty="0"/>
            <a:t>Cette mort devient une richesse pour les patients en attente de greffe</a:t>
          </a:r>
        </a:p>
      </dsp:txBody>
      <dsp:txXfrm>
        <a:off x="3366199" y="2876200"/>
        <a:ext cx="1395594" cy="996203"/>
      </dsp:txXfrm>
    </dsp:sp>
    <dsp:sp modelId="{B411C74E-872A-4E65-B78F-D5D617AD46A5}">
      <dsp:nvSpPr>
        <dsp:cNvPr id="0" name=""/>
        <dsp:cNvSpPr/>
      </dsp:nvSpPr>
      <dsp:spPr>
        <a:xfrm>
          <a:off x="3446739" y="2048301"/>
          <a:ext cx="8984" cy="25048"/>
        </a:xfrm>
        <a:custGeom>
          <a:avLst/>
          <a:gdLst/>
          <a:ahLst/>
          <a:cxnLst/>
          <a:rect l="0" t="0" r="0" b="0"/>
          <a:pathLst>
            <a:path>
              <a:moveTo>
                <a:pt x="0" y="12524"/>
              </a:moveTo>
              <a:lnTo>
                <a:pt x="8984" y="1252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3451007" y="2060600"/>
        <a:ext cx="449" cy="449"/>
      </dsp:txXfrm>
    </dsp:sp>
    <dsp:sp modelId="{B06B31B3-057F-4AA2-8786-183C309449B3}">
      <dsp:nvSpPr>
        <dsp:cNvPr id="0" name=""/>
        <dsp:cNvSpPr/>
      </dsp:nvSpPr>
      <dsp:spPr>
        <a:xfrm>
          <a:off x="989849" y="1151262"/>
          <a:ext cx="2465874" cy="1819126"/>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kern="1200" dirty="0"/>
            <a:t>Impératif technique et respect du deuil</a:t>
          </a:r>
        </a:p>
      </dsp:txBody>
      <dsp:txXfrm>
        <a:off x="1350968" y="1417667"/>
        <a:ext cx="1743636" cy="1286316"/>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4.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2F5C1D-37B3-4F62-8AC6-E70770DB4157}" type="datetimeFigureOut">
              <a:rPr lang="fr-FR" smtClean="0"/>
              <a:t>03/11/2025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CF4919-649A-4894-9583-C29CEC2765B0}" type="slidenum">
              <a:rPr lang="fr-FR" smtClean="0"/>
              <a:t>‹N°›</a:t>
            </a:fld>
            <a:endParaRPr lang="fr-FR"/>
          </a:p>
        </p:txBody>
      </p:sp>
    </p:spTree>
    <p:extLst>
      <p:ext uri="{BB962C8B-B14F-4D97-AF65-F5344CB8AC3E}">
        <p14:creationId xmlns:p14="http://schemas.microsoft.com/office/powerpoint/2010/main" val="3041365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B22C94E-4E3C-4138-9B98-B40CE0E8DEDC}" type="slidenum">
              <a:rPr lang="fr-FR" smtClean="0"/>
              <a:t>10</a:t>
            </a:fld>
            <a:endParaRPr lang="fr-FR"/>
          </a:p>
        </p:txBody>
      </p:sp>
    </p:spTree>
    <p:extLst>
      <p:ext uri="{BB962C8B-B14F-4D97-AF65-F5344CB8AC3E}">
        <p14:creationId xmlns:p14="http://schemas.microsoft.com/office/powerpoint/2010/main" val="603496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fr-FR"/>
              <a:t>Modifiez le style du titre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DA4DEF2-AAC2-417E-99BB-D41B503CC023}" type="datetime1">
              <a:rPr lang="en-US" smtClean="0"/>
              <a:t>11/3/2025</a:t>
            </a:fld>
            <a:endParaRPr lang="en-US" dirty="0"/>
          </a:p>
        </p:txBody>
      </p:sp>
      <p:sp>
        <p:nvSpPr>
          <p:cNvPr id="5" name="Footer Placeholder 4"/>
          <p:cNvSpPr>
            <a:spLocks noGrp="1"/>
          </p:cNvSpPr>
          <p:nvPr>
            <p:ph type="ftr" sz="quarter" idx="11"/>
          </p:nvPr>
        </p:nvSpPr>
        <p:spPr/>
        <p:txBody>
          <a:bodyPr/>
          <a:lstStyle/>
          <a:p>
            <a:r>
              <a:rPr lang="pt-BR"/>
              <a:t>25 novembre 2025 C.Squinabol</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‹N°›</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7740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5271B29-1694-448D-BD7C-EEF56EAC79C9}" type="datetime1">
              <a:rPr lang="en-US" smtClean="0"/>
              <a:t>11/3/2025</a:t>
            </a:fld>
            <a:endParaRPr lang="en-US" dirty="0"/>
          </a:p>
        </p:txBody>
      </p:sp>
      <p:sp>
        <p:nvSpPr>
          <p:cNvPr id="5" name="Footer Placeholder 4"/>
          <p:cNvSpPr>
            <a:spLocks noGrp="1"/>
          </p:cNvSpPr>
          <p:nvPr>
            <p:ph type="ftr" sz="quarter" idx="11"/>
          </p:nvPr>
        </p:nvSpPr>
        <p:spPr/>
        <p:txBody>
          <a:bodyPr/>
          <a:lstStyle/>
          <a:p>
            <a:r>
              <a:rPr lang="pt-BR"/>
              <a:t>25 novembre 2025 C.Squinabol</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13622244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6F895231-51BE-49C2-B01F-6BBCABA496A9}" type="datetime1">
              <a:rPr lang="en-US" smtClean="0"/>
              <a:t>11/3/2025</a:t>
            </a:fld>
            <a:endParaRPr lang="en-US" dirty="0"/>
          </a:p>
        </p:txBody>
      </p:sp>
      <p:sp>
        <p:nvSpPr>
          <p:cNvPr id="5" name="Footer Placeholder 4"/>
          <p:cNvSpPr>
            <a:spLocks noGrp="1"/>
          </p:cNvSpPr>
          <p:nvPr>
            <p:ph type="ftr" sz="quarter" idx="11"/>
          </p:nvPr>
        </p:nvSpPr>
        <p:spPr/>
        <p:txBody>
          <a:bodyPr/>
          <a:lstStyle/>
          <a:p>
            <a:r>
              <a:rPr lang="pt-BR"/>
              <a:t>25 novembre 2025 C.Squinabol</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‹N°›</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5694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fr-FR"/>
              <a:t>Modifiez le style du titre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FB5B86F1-D103-465E-A519-C2CC4262A36C}" type="datetime1">
              <a:rPr lang="en-US" smtClean="0"/>
              <a:t>11/3/2025</a:t>
            </a:fld>
            <a:endParaRPr lang="en-US" dirty="0"/>
          </a:p>
        </p:txBody>
      </p:sp>
      <p:sp>
        <p:nvSpPr>
          <p:cNvPr id="6" name="Footer Placeholder 5"/>
          <p:cNvSpPr>
            <a:spLocks noGrp="1"/>
          </p:cNvSpPr>
          <p:nvPr>
            <p:ph type="ftr" sz="quarter" idx="11"/>
          </p:nvPr>
        </p:nvSpPr>
        <p:spPr/>
        <p:txBody>
          <a:bodyPr/>
          <a:lstStyle/>
          <a:p>
            <a:r>
              <a:rPr lang="pt-BR"/>
              <a:t>25 novembre 2025 C.Squinabol</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25759565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fr-FR"/>
              <a:t>Modifiez le style du titre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1097280" y="2582334"/>
            <a:ext cx="4937760" cy="33782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217920" y="2582334"/>
            <a:ext cx="4937760" cy="33782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FD856D3-4E84-4B74-BAC1-56ABA35F5D0B}" type="datetime1">
              <a:rPr lang="en-US" smtClean="0"/>
              <a:t>11/3/2025</a:t>
            </a:fld>
            <a:endParaRPr lang="en-US" dirty="0"/>
          </a:p>
        </p:txBody>
      </p:sp>
      <p:sp>
        <p:nvSpPr>
          <p:cNvPr id="8" name="Footer Placeholder 7"/>
          <p:cNvSpPr>
            <a:spLocks noGrp="1"/>
          </p:cNvSpPr>
          <p:nvPr>
            <p:ph type="ftr" sz="quarter" idx="11"/>
          </p:nvPr>
        </p:nvSpPr>
        <p:spPr/>
        <p:txBody>
          <a:bodyPr/>
          <a:lstStyle/>
          <a:p>
            <a:r>
              <a:rPr lang="pt-BR"/>
              <a:t>25 novembre 2025 C.Squinabol</a:t>
            </a:r>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2370901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FE918BBF-CDDF-447D-82A8-CCB8EEB6A999}" type="datetime1">
              <a:rPr lang="en-US" smtClean="0"/>
              <a:t>11/3/2025</a:t>
            </a:fld>
            <a:endParaRPr lang="en-US" dirty="0"/>
          </a:p>
        </p:txBody>
      </p:sp>
      <p:sp>
        <p:nvSpPr>
          <p:cNvPr id="4" name="Footer Placeholder 3"/>
          <p:cNvSpPr>
            <a:spLocks noGrp="1"/>
          </p:cNvSpPr>
          <p:nvPr>
            <p:ph type="ftr" sz="quarter" idx="11"/>
          </p:nvPr>
        </p:nvSpPr>
        <p:spPr/>
        <p:txBody>
          <a:bodyPr/>
          <a:lstStyle/>
          <a:p>
            <a:r>
              <a:rPr lang="pt-BR"/>
              <a:t>25 novembre 2025 C.Squinabol</a:t>
            </a:r>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3932702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B89AEB8-C81F-40C4-9F66-F927917CFB7D}" type="datetime1">
              <a:rPr lang="en-US" smtClean="0"/>
              <a:t>11/3/2025</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r>
              <a:rPr lang="pt-BR"/>
              <a:t>25 novembre 2025 C.Squinabol</a:t>
            </a:r>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1432837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fr-FR"/>
              <a:t>Modifiez le style du titre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C892AF00-064E-4A82-A7FE-C0708EA9B47E}" type="datetime1">
              <a:rPr lang="en-US" smtClean="0"/>
              <a:t>11/3/2025</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pt-BR"/>
              <a:t>25 novembre 2025 C.Squinabol</a:t>
            </a:r>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9E57DC2-970A-4B3E-BB1C-7A09969E49DF}" type="slidenum">
              <a:rPr lang="en-US" smtClean="0"/>
              <a:pPr/>
              <a:t>‹N°›</a:t>
            </a:fld>
            <a:endParaRPr lang="en-US" dirty="0"/>
          </a:p>
        </p:txBody>
      </p:sp>
    </p:spTree>
    <p:extLst>
      <p:ext uri="{BB962C8B-B14F-4D97-AF65-F5344CB8AC3E}">
        <p14:creationId xmlns:p14="http://schemas.microsoft.com/office/powerpoint/2010/main" val="4097969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824B7649-1A51-40DF-B3E6-C78241C7171B}" type="datetime1">
              <a:rPr lang="en-US" smtClean="0"/>
              <a:t>11/3/2025</a:t>
            </a:fld>
            <a:endParaRPr lang="en-US" dirty="0"/>
          </a:p>
        </p:txBody>
      </p:sp>
      <p:sp>
        <p:nvSpPr>
          <p:cNvPr id="6" name="Footer Placeholder 5"/>
          <p:cNvSpPr>
            <a:spLocks noGrp="1"/>
          </p:cNvSpPr>
          <p:nvPr>
            <p:ph type="ftr" sz="quarter" idx="11"/>
          </p:nvPr>
        </p:nvSpPr>
        <p:spPr/>
        <p:txBody>
          <a:bodyPr/>
          <a:lstStyle/>
          <a:p>
            <a:r>
              <a:rPr lang="pt-BR"/>
              <a:t>25 novembre 2025 C.Squinabol</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‹N°›</a:t>
            </a:fld>
            <a:endParaRPr lang="en-US" dirty="0"/>
          </a:p>
        </p:txBody>
      </p:sp>
    </p:spTree>
    <p:extLst>
      <p:ext uri="{BB962C8B-B14F-4D97-AF65-F5344CB8AC3E}">
        <p14:creationId xmlns:p14="http://schemas.microsoft.com/office/powerpoint/2010/main" val="36637199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A8E1B45-E6DD-4869-A83D-DFCFE08FFCF5}" type="datetime1">
              <a:rPr lang="en-US" smtClean="0"/>
              <a:t>11/3/2025</a:t>
            </a:fld>
            <a:endParaRPr lang="en-US" dirty="0"/>
          </a:p>
        </p:txBody>
      </p:sp>
      <p:sp>
        <p:nvSpPr>
          <p:cNvPr id="5" name="Footer Placeholder 4"/>
          <p:cNvSpPr>
            <a:spLocks noGrp="1"/>
          </p:cNvSpPr>
          <p:nvPr>
            <p:ph type="ftr" sz="quarter" idx="11"/>
          </p:nvPr>
        </p:nvSpPr>
        <p:spPr/>
        <p:txBody>
          <a:bodyPr/>
          <a:lstStyle/>
          <a:p>
            <a:r>
              <a:rPr lang="pt-BR"/>
              <a:t>25 novembre 2025 C.Squinabol</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203822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0C725602-2741-415D-B421-9A90CB5387C7}" type="datetime1">
              <a:rPr lang="en-US" smtClean="0"/>
              <a:t>11/3/2025</a:t>
            </a:fld>
            <a:endParaRPr lang="en-US" dirty="0"/>
          </a:p>
        </p:txBody>
      </p:sp>
      <p:sp>
        <p:nvSpPr>
          <p:cNvPr id="5" name="Footer Placeholder 4"/>
          <p:cNvSpPr>
            <a:spLocks noGrp="1"/>
          </p:cNvSpPr>
          <p:nvPr>
            <p:ph type="ftr" sz="quarter" idx="11"/>
          </p:nvPr>
        </p:nvSpPr>
        <p:spPr/>
        <p:txBody>
          <a:bodyPr/>
          <a:lstStyle/>
          <a:p>
            <a:r>
              <a:rPr lang="pt-BR"/>
              <a:t>25 novembre 2025 C.Squinabol</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3725199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fr-FR"/>
              <a:t>Modifiez le style du titre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0C6036D9-45AE-4A59-809C-69C763B72D93}" type="datetime1">
              <a:rPr lang="en-US" smtClean="0"/>
              <a:t>11/3/2025</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pt-BR"/>
              <a:t>25 novembre 2025 C.Squinabol</a:t>
            </a:r>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9E57DC2-970A-4B3E-BB1C-7A09969E49DF}" type="slidenum">
              <a:rPr lang="en-US" smtClean="0"/>
              <a:pPr/>
              <a:t>‹N°›</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22829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g"/><Relationship Id="rId4" Type="http://schemas.openxmlformats.org/officeDocument/2006/relationships/image" Target="../media/image7.jpg"/></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3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 Id="rId9" Type="http://schemas.openxmlformats.org/officeDocument/2006/relationships/image" Target="../media/image15.png"/></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E27C3-03AB-4025-AB38-19B6F609C193}"/>
              </a:ext>
            </a:extLst>
          </p:cNvPr>
          <p:cNvSpPr>
            <a:spLocks noGrp="1"/>
          </p:cNvSpPr>
          <p:nvPr>
            <p:ph type="ctrTitle"/>
          </p:nvPr>
        </p:nvSpPr>
        <p:spPr/>
        <p:txBody>
          <a:bodyPr/>
          <a:lstStyle/>
          <a:p>
            <a:r>
              <a:rPr lang="fr-FR" dirty="0">
                <a:latin typeface="Trebuchet MS" panose="020B0603020202020204" pitchFamily="34" charset="0"/>
              </a:rPr>
              <a:t>LE DON D’ORGANES ET DE TISSUS : L’AFFAIRE DE TOUS</a:t>
            </a:r>
          </a:p>
        </p:txBody>
      </p:sp>
      <p:sp>
        <p:nvSpPr>
          <p:cNvPr id="3" name="Sous-titre 2">
            <a:extLst>
              <a:ext uri="{FF2B5EF4-FFF2-40B4-BE49-F238E27FC236}">
                <a16:creationId xmlns:a16="http://schemas.microsoft.com/office/drawing/2014/main" id="{6991DA90-2A6A-4517-88BC-FB65914A7EF8}"/>
              </a:ext>
            </a:extLst>
          </p:cNvPr>
          <p:cNvSpPr>
            <a:spLocks noGrp="1"/>
          </p:cNvSpPr>
          <p:nvPr>
            <p:ph type="subTitle" idx="1"/>
          </p:nvPr>
        </p:nvSpPr>
        <p:spPr/>
        <p:txBody>
          <a:bodyPr/>
          <a:lstStyle/>
          <a:p>
            <a:r>
              <a:rPr lang="fr-FR" dirty="0">
                <a:solidFill>
                  <a:schemeClr val="tx1"/>
                </a:solidFill>
              </a:rPr>
              <a:t>Formation AS </a:t>
            </a:r>
          </a:p>
        </p:txBody>
      </p:sp>
      <p:pic>
        <p:nvPicPr>
          <p:cNvPr id="5" name="Image 4">
            <a:extLst>
              <a:ext uri="{FF2B5EF4-FFF2-40B4-BE49-F238E27FC236}">
                <a16:creationId xmlns:a16="http://schemas.microsoft.com/office/drawing/2014/main" id="{D77A2657-6BF1-4A95-9F65-EABF7FFBE625}"/>
              </a:ext>
            </a:extLst>
          </p:cNvPr>
          <p:cNvPicPr>
            <a:picLocks noChangeAspect="1"/>
          </p:cNvPicPr>
          <p:nvPr/>
        </p:nvPicPr>
        <p:blipFill>
          <a:blip r:embed="rId2"/>
          <a:stretch>
            <a:fillRect/>
          </a:stretch>
        </p:blipFill>
        <p:spPr>
          <a:xfrm>
            <a:off x="120770" y="99166"/>
            <a:ext cx="1373687" cy="728970"/>
          </a:xfrm>
          <a:prstGeom prst="rect">
            <a:avLst/>
          </a:prstGeom>
        </p:spPr>
      </p:pic>
    </p:spTree>
    <p:extLst>
      <p:ext uri="{BB962C8B-B14F-4D97-AF65-F5344CB8AC3E}">
        <p14:creationId xmlns:p14="http://schemas.microsoft.com/office/powerpoint/2010/main" val="3237912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831EF57-C8E5-4B0F-9EAA-34FAD76F719B}"/>
              </a:ext>
            </a:extLst>
          </p:cNvPr>
          <p:cNvPicPr>
            <a:picLocks noChangeAspect="1"/>
          </p:cNvPicPr>
          <p:nvPr/>
        </p:nvPicPr>
        <p:blipFill>
          <a:blip r:embed="rId2"/>
          <a:stretch>
            <a:fillRect/>
          </a:stretch>
        </p:blipFill>
        <p:spPr>
          <a:xfrm>
            <a:off x="199785" y="164732"/>
            <a:ext cx="1371719" cy="731583"/>
          </a:xfrm>
          <a:prstGeom prst="rect">
            <a:avLst/>
          </a:prstGeom>
        </p:spPr>
      </p:pic>
      <p:sp>
        <p:nvSpPr>
          <p:cNvPr id="4" name="ZoneTexte 3">
            <a:extLst>
              <a:ext uri="{FF2B5EF4-FFF2-40B4-BE49-F238E27FC236}">
                <a16:creationId xmlns:a16="http://schemas.microsoft.com/office/drawing/2014/main" id="{AB8D7EF1-6997-433E-8E16-8E3ADF3F75A3}"/>
              </a:ext>
            </a:extLst>
          </p:cNvPr>
          <p:cNvSpPr txBox="1"/>
          <p:nvPr/>
        </p:nvSpPr>
        <p:spPr>
          <a:xfrm>
            <a:off x="1820174" y="299690"/>
            <a:ext cx="8928339" cy="523220"/>
          </a:xfrm>
          <a:prstGeom prst="rect">
            <a:avLst/>
          </a:prstGeom>
          <a:noFill/>
        </p:spPr>
        <p:txBody>
          <a:bodyPr wrap="square" rtlCol="0">
            <a:spAutoFit/>
          </a:bodyPr>
          <a:lstStyle/>
          <a:p>
            <a:r>
              <a:rPr lang="fr-FR" sz="2800" dirty="0">
                <a:solidFill>
                  <a:srgbClr val="2E4F96"/>
                </a:solidFill>
                <a:latin typeface="Trebuchet MS" panose="020B0603020202020204" pitchFamily="34" charset="0"/>
              </a:rPr>
              <a:t>Le don d’organes : un enjeu de santé publique</a:t>
            </a:r>
          </a:p>
        </p:txBody>
      </p:sp>
      <p:sp>
        <p:nvSpPr>
          <p:cNvPr id="6" name="ZoneTexte 5">
            <a:extLst>
              <a:ext uri="{FF2B5EF4-FFF2-40B4-BE49-F238E27FC236}">
                <a16:creationId xmlns:a16="http://schemas.microsoft.com/office/drawing/2014/main" id="{CD0D42C4-0231-49F3-8640-51E5D1CD432D}"/>
              </a:ext>
            </a:extLst>
          </p:cNvPr>
          <p:cNvSpPr txBox="1"/>
          <p:nvPr/>
        </p:nvSpPr>
        <p:spPr>
          <a:xfrm>
            <a:off x="1846055" y="879062"/>
            <a:ext cx="8928339" cy="400110"/>
          </a:xfrm>
          <a:prstGeom prst="rect">
            <a:avLst/>
          </a:prstGeom>
          <a:noFill/>
        </p:spPr>
        <p:txBody>
          <a:bodyPr wrap="square" rtlCol="0">
            <a:spAutoFit/>
          </a:bodyPr>
          <a:lstStyle/>
          <a:p>
            <a:endParaRPr lang="fr-FR" sz="2000" dirty="0">
              <a:solidFill>
                <a:srgbClr val="2E4F96"/>
              </a:solidFill>
              <a:latin typeface="Trebuchet MS" panose="020B0603020202020204" pitchFamily="34" charset="0"/>
            </a:endParaRPr>
          </a:p>
        </p:txBody>
      </p:sp>
      <p:sp>
        <p:nvSpPr>
          <p:cNvPr id="8" name="Organigramme : Bande perforée 7">
            <a:extLst>
              <a:ext uri="{FF2B5EF4-FFF2-40B4-BE49-F238E27FC236}">
                <a16:creationId xmlns:a16="http://schemas.microsoft.com/office/drawing/2014/main" id="{327B4D40-F57A-448A-804A-917F69831251}"/>
              </a:ext>
            </a:extLst>
          </p:cNvPr>
          <p:cNvSpPr/>
          <p:nvPr/>
        </p:nvSpPr>
        <p:spPr>
          <a:xfrm>
            <a:off x="2088859" y="2063693"/>
            <a:ext cx="6845417" cy="2306300"/>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L’échec le plus important aujourd’hui n’est pas une complication de la greffe mais l’absence de greffe</a:t>
            </a:r>
          </a:p>
        </p:txBody>
      </p:sp>
      <p:sp>
        <p:nvSpPr>
          <p:cNvPr id="5" name="Espace réservé du pied de page 4">
            <a:extLst>
              <a:ext uri="{FF2B5EF4-FFF2-40B4-BE49-F238E27FC236}">
                <a16:creationId xmlns:a16="http://schemas.microsoft.com/office/drawing/2014/main" id="{DE8931DB-5270-4893-9471-A8A448A072CB}"/>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2547395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831EF57-C8E5-4B0F-9EAA-34FAD76F719B}"/>
              </a:ext>
            </a:extLst>
          </p:cNvPr>
          <p:cNvPicPr>
            <a:picLocks noChangeAspect="1"/>
          </p:cNvPicPr>
          <p:nvPr/>
        </p:nvPicPr>
        <p:blipFill>
          <a:blip r:embed="rId2"/>
          <a:stretch>
            <a:fillRect/>
          </a:stretch>
        </p:blipFill>
        <p:spPr>
          <a:xfrm>
            <a:off x="199785" y="164732"/>
            <a:ext cx="1371719" cy="731583"/>
          </a:xfrm>
          <a:prstGeom prst="rect">
            <a:avLst/>
          </a:prstGeom>
        </p:spPr>
      </p:pic>
      <p:sp>
        <p:nvSpPr>
          <p:cNvPr id="4" name="ZoneTexte 3">
            <a:extLst>
              <a:ext uri="{FF2B5EF4-FFF2-40B4-BE49-F238E27FC236}">
                <a16:creationId xmlns:a16="http://schemas.microsoft.com/office/drawing/2014/main" id="{AB8D7EF1-6997-433E-8E16-8E3ADF3F75A3}"/>
              </a:ext>
            </a:extLst>
          </p:cNvPr>
          <p:cNvSpPr txBox="1"/>
          <p:nvPr/>
        </p:nvSpPr>
        <p:spPr>
          <a:xfrm>
            <a:off x="1820174" y="299690"/>
            <a:ext cx="8928339" cy="523220"/>
          </a:xfrm>
          <a:prstGeom prst="rect">
            <a:avLst/>
          </a:prstGeom>
          <a:noFill/>
        </p:spPr>
        <p:txBody>
          <a:bodyPr wrap="square" rtlCol="0">
            <a:spAutoFit/>
          </a:bodyPr>
          <a:lstStyle/>
          <a:p>
            <a:r>
              <a:rPr lang="fr-FR" sz="2800" dirty="0">
                <a:solidFill>
                  <a:srgbClr val="2E4F96"/>
                </a:solidFill>
                <a:latin typeface="Trebuchet MS" panose="020B0603020202020204" pitchFamily="34" charset="0"/>
              </a:rPr>
              <a:t>Quelques définitions</a:t>
            </a:r>
          </a:p>
        </p:txBody>
      </p:sp>
      <p:sp>
        <p:nvSpPr>
          <p:cNvPr id="6" name="ZoneTexte 5">
            <a:extLst>
              <a:ext uri="{FF2B5EF4-FFF2-40B4-BE49-F238E27FC236}">
                <a16:creationId xmlns:a16="http://schemas.microsoft.com/office/drawing/2014/main" id="{CD0D42C4-0231-49F3-8640-51E5D1CD432D}"/>
              </a:ext>
            </a:extLst>
          </p:cNvPr>
          <p:cNvSpPr txBox="1"/>
          <p:nvPr/>
        </p:nvSpPr>
        <p:spPr>
          <a:xfrm>
            <a:off x="1846055" y="879062"/>
            <a:ext cx="8928339" cy="400110"/>
          </a:xfrm>
          <a:prstGeom prst="rect">
            <a:avLst/>
          </a:prstGeom>
          <a:noFill/>
        </p:spPr>
        <p:txBody>
          <a:bodyPr wrap="square" rtlCol="0">
            <a:spAutoFit/>
          </a:bodyPr>
          <a:lstStyle/>
          <a:p>
            <a:endParaRPr lang="fr-FR" sz="2000" dirty="0">
              <a:solidFill>
                <a:srgbClr val="2E4F96"/>
              </a:solidFill>
              <a:latin typeface="Trebuchet MS" panose="020B0603020202020204" pitchFamily="34" charset="0"/>
            </a:endParaRPr>
          </a:p>
        </p:txBody>
      </p:sp>
      <p:sp>
        <p:nvSpPr>
          <p:cNvPr id="7" name="ZoneTexte 6">
            <a:extLst>
              <a:ext uri="{FF2B5EF4-FFF2-40B4-BE49-F238E27FC236}">
                <a16:creationId xmlns:a16="http://schemas.microsoft.com/office/drawing/2014/main" id="{2FD6DE26-C01A-42A5-A4BD-19BC27F4D502}"/>
              </a:ext>
            </a:extLst>
          </p:cNvPr>
          <p:cNvSpPr txBox="1"/>
          <p:nvPr/>
        </p:nvSpPr>
        <p:spPr>
          <a:xfrm>
            <a:off x="473503" y="1335324"/>
            <a:ext cx="9627079" cy="3785652"/>
          </a:xfrm>
          <a:prstGeom prst="rect">
            <a:avLst/>
          </a:prstGeom>
          <a:noFill/>
        </p:spPr>
        <p:txBody>
          <a:bodyPr wrap="square" rtlCol="0">
            <a:spAutoFit/>
          </a:bodyPr>
          <a:lstStyle/>
          <a:p>
            <a:r>
              <a:rPr lang="fr-FR" sz="2400" dirty="0"/>
              <a:t>La greffe </a:t>
            </a:r>
          </a:p>
          <a:p>
            <a:endParaRPr lang="fr-FR" sz="2400" dirty="0"/>
          </a:p>
          <a:p>
            <a:r>
              <a:rPr lang="fr-FR" sz="2400" dirty="0"/>
              <a:t>C’est une opération chirurgicale consistant à remplacer un organe malade par un organe sain , appelé « greffon » et provenant d’un donneur,</a:t>
            </a:r>
          </a:p>
          <a:p>
            <a:endParaRPr lang="fr-FR" sz="2400" dirty="0"/>
          </a:p>
          <a:p>
            <a:endParaRPr lang="fr-FR" sz="2400" dirty="0"/>
          </a:p>
          <a:p>
            <a:endParaRPr lang="fr-FR" sz="2400" dirty="0"/>
          </a:p>
          <a:p>
            <a:r>
              <a:rPr lang="fr-FR" sz="2400" dirty="0"/>
              <a:t>Le don</a:t>
            </a:r>
          </a:p>
          <a:p>
            <a:endParaRPr lang="fr-FR" sz="2400" dirty="0"/>
          </a:p>
          <a:p>
            <a:r>
              <a:rPr lang="fr-FR" sz="2400" dirty="0"/>
              <a:t>C’est le fait de donner sans contrepartie</a:t>
            </a:r>
          </a:p>
        </p:txBody>
      </p:sp>
      <p:sp>
        <p:nvSpPr>
          <p:cNvPr id="5" name="Espace réservé du pied de page 4">
            <a:extLst>
              <a:ext uri="{FF2B5EF4-FFF2-40B4-BE49-F238E27FC236}">
                <a16:creationId xmlns:a16="http://schemas.microsoft.com/office/drawing/2014/main" id="{9683E706-4BD6-4C0B-B28E-AA9B5E5215AB}"/>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1727386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831EF57-C8E5-4B0F-9EAA-34FAD76F719B}"/>
              </a:ext>
            </a:extLst>
          </p:cNvPr>
          <p:cNvPicPr>
            <a:picLocks noChangeAspect="1"/>
          </p:cNvPicPr>
          <p:nvPr/>
        </p:nvPicPr>
        <p:blipFill>
          <a:blip r:embed="rId2"/>
          <a:stretch>
            <a:fillRect/>
          </a:stretch>
        </p:blipFill>
        <p:spPr>
          <a:xfrm>
            <a:off x="199785" y="164732"/>
            <a:ext cx="1371719" cy="731583"/>
          </a:xfrm>
          <a:prstGeom prst="rect">
            <a:avLst/>
          </a:prstGeom>
        </p:spPr>
      </p:pic>
      <p:sp>
        <p:nvSpPr>
          <p:cNvPr id="4" name="ZoneTexte 3">
            <a:extLst>
              <a:ext uri="{FF2B5EF4-FFF2-40B4-BE49-F238E27FC236}">
                <a16:creationId xmlns:a16="http://schemas.microsoft.com/office/drawing/2014/main" id="{AB8D7EF1-6997-433E-8E16-8E3ADF3F75A3}"/>
              </a:ext>
            </a:extLst>
          </p:cNvPr>
          <p:cNvSpPr txBox="1"/>
          <p:nvPr/>
        </p:nvSpPr>
        <p:spPr>
          <a:xfrm>
            <a:off x="1820174" y="299690"/>
            <a:ext cx="8928339" cy="523220"/>
          </a:xfrm>
          <a:prstGeom prst="rect">
            <a:avLst/>
          </a:prstGeom>
          <a:noFill/>
        </p:spPr>
        <p:txBody>
          <a:bodyPr wrap="square" rtlCol="0">
            <a:spAutoFit/>
          </a:bodyPr>
          <a:lstStyle/>
          <a:p>
            <a:r>
              <a:rPr lang="fr-FR" sz="2800" dirty="0">
                <a:solidFill>
                  <a:srgbClr val="2E4F96"/>
                </a:solidFill>
                <a:latin typeface="Trebuchet MS" panose="020B0603020202020204" pitchFamily="34" charset="0"/>
              </a:rPr>
              <a:t>Aspects législatifs</a:t>
            </a:r>
          </a:p>
        </p:txBody>
      </p:sp>
      <p:sp>
        <p:nvSpPr>
          <p:cNvPr id="6" name="ZoneTexte 5">
            <a:extLst>
              <a:ext uri="{FF2B5EF4-FFF2-40B4-BE49-F238E27FC236}">
                <a16:creationId xmlns:a16="http://schemas.microsoft.com/office/drawing/2014/main" id="{CD0D42C4-0231-49F3-8640-51E5D1CD432D}"/>
              </a:ext>
            </a:extLst>
          </p:cNvPr>
          <p:cNvSpPr txBox="1"/>
          <p:nvPr/>
        </p:nvSpPr>
        <p:spPr>
          <a:xfrm>
            <a:off x="1846055" y="879062"/>
            <a:ext cx="8928339" cy="400110"/>
          </a:xfrm>
          <a:prstGeom prst="rect">
            <a:avLst/>
          </a:prstGeom>
          <a:noFill/>
        </p:spPr>
        <p:txBody>
          <a:bodyPr wrap="square" rtlCol="0">
            <a:spAutoFit/>
          </a:bodyPr>
          <a:lstStyle/>
          <a:p>
            <a:endParaRPr lang="fr-FR" sz="2000" dirty="0">
              <a:solidFill>
                <a:srgbClr val="2E4F96"/>
              </a:solidFill>
              <a:latin typeface="Trebuchet MS" panose="020B0603020202020204" pitchFamily="34" charset="0"/>
            </a:endParaRPr>
          </a:p>
        </p:txBody>
      </p:sp>
      <p:sp>
        <p:nvSpPr>
          <p:cNvPr id="7" name="ZoneTexte 6">
            <a:extLst>
              <a:ext uri="{FF2B5EF4-FFF2-40B4-BE49-F238E27FC236}">
                <a16:creationId xmlns:a16="http://schemas.microsoft.com/office/drawing/2014/main" id="{2FD6DE26-C01A-42A5-A4BD-19BC27F4D502}"/>
              </a:ext>
            </a:extLst>
          </p:cNvPr>
          <p:cNvSpPr txBox="1"/>
          <p:nvPr/>
        </p:nvSpPr>
        <p:spPr>
          <a:xfrm>
            <a:off x="473503" y="1335324"/>
            <a:ext cx="9627079" cy="4647426"/>
          </a:xfrm>
          <a:prstGeom prst="rect">
            <a:avLst/>
          </a:prstGeom>
          <a:noFill/>
        </p:spPr>
        <p:txBody>
          <a:bodyPr wrap="square" rtlCol="0">
            <a:spAutoFit/>
          </a:bodyPr>
          <a:lstStyle/>
          <a:p>
            <a:pPr>
              <a:spcBef>
                <a:spcPts val="0"/>
              </a:spcBef>
              <a:defRPr/>
            </a:pPr>
            <a:r>
              <a:rPr lang="fr-FR" sz="2400" b="1" dirty="0">
                <a:solidFill>
                  <a:schemeClr val="accent1">
                    <a:lumMod val="75000"/>
                  </a:schemeClr>
                </a:solidFill>
                <a:cs typeface="Arial" panose="020B0604020202020204" pitchFamily="34" charset="0"/>
              </a:rPr>
              <a:t>Loi Caillavet 22 décembre 1976 </a:t>
            </a:r>
            <a:r>
              <a:rPr lang="fr-FR" sz="2400" b="1" dirty="0">
                <a:cs typeface="Arial" panose="020B0604020202020204" pitchFamily="34" charset="0"/>
              </a:rPr>
              <a:t>: </a:t>
            </a:r>
            <a:endParaRPr lang="fr-FR" sz="2400" dirty="0">
              <a:cs typeface="Arial" panose="020B0604020202020204" pitchFamily="34" charset="0"/>
            </a:endParaRPr>
          </a:p>
          <a:p>
            <a:pPr lvl="1">
              <a:buClr>
                <a:srgbClr val="FF0000"/>
              </a:buClr>
              <a:defRPr/>
            </a:pPr>
            <a:r>
              <a:rPr lang="fr-FR" sz="2000" dirty="0">
                <a:cs typeface="Arial" panose="020B0604020202020204" pitchFamily="34" charset="0"/>
              </a:rPr>
              <a:t>- </a:t>
            </a:r>
            <a:r>
              <a:rPr lang="fr-FR" sz="2000" b="1" u="sng" dirty="0">
                <a:cs typeface="Arial" panose="020B0604020202020204" pitchFamily="34" charset="0"/>
              </a:rPr>
              <a:t>consentement présumé </a:t>
            </a:r>
            <a:r>
              <a:rPr lang="fr-FR" sz="2000" dirty="0">
                <a:cs typeface="Arial" panose="020B0604020202020204" pitchFamily="34" charset="0"/>
              </a:rPr>
              <a:t>(« qui ne dit mot consent »),  </a:t>
            </a:r>
          </a:p>
          <a:p>
            <a:pPr lvl="1">
              <a:buClr>
                <a:srgbClr val="FF0000"/>
              </a:buClr>
              <a:defRPr/>
            </a:pPr>
            <a:r>
              <a:rPr lang="fr-FR" sz="2000" dirty="0">
                <a:cs typeface="Arial" panose="020B0604020202020204" pitchFamily="34" charset="0"/>
              </a:rPr>
              <a:t>- affirmation de la </a:t>
            </a:r>
            <a:r>
              <a:rPr lang="fr-FR" sz="2000" b="1" u="sng" dirty="0">
                <a:cs typeface="Arial" panose="020B0604020202020204" pitchFamily="34" charset="0"/>
              </a:rPr>
              <a:t>gratuité</a:t>
            </a:r>
            <a:r>
              <a:rPr lang="fr-FR" sz="2000" dirty="0">
                <a:cs typeface="Arial" panose="020B0604020202020204" pitchFamily="34" charset="0"/>
              </a:rPr>
              <a:t> du don, </a:t>
            </a:r>
          </a:p>
          <a:p>
            <a:pPr lvl="1">
              <a:buClr>
                <a:srgbClr val="FF0000"/>
              </a:buClr>
              <a:defRPr/>
            </a:pPr>
            <a:r>
              <a:rPr lang="fr-FR" sz="2000" dirty="0">
                <a:cs typeface="Arial" panose="020B0604020202020204" pitchFamily="34" charset="0"/>
              </a:rPr>
              <a:t>- et de </a:t>
            </a:r>
            <a:r>
              <a:rPr lang="fr-FR" sz="2000" b="1" dirty="0">
                <a:cs typeface="Arial" panose="020B0604020202020204" pitchFamily="34" charset="0"/>
              </a:rPr>
              <a:t>l’</a:t>
            </a:r>
            <a:r>
              <a:rPr lang="fr-FR" sz="2000" b="1" u="sng" dirty="0">
                <a:cs typeface="Arial" panose="020B0604020202020204" pitchFamily="34" charset="0"/>
              </a:rPr>
              <a:t>anonymat</a:t>
            </a:r>
            <a:r>
              <a:rPr lang="fr-FR" sz="2000" dirty="0">
                <a:cs typeface="Arial" panose="020B0604020202020204" pitchFamily="34" charset="0"/>
              </a:rPr>
              <a:t>. </a:t>
            </a:r>
          </a:p>
          <a:p>
            <a:pPr lvl="1">
              <a:spcBef>
                <a:spcPts val="0"/>
              </a:spcBef>
              <a:buClr>
                <a:srgbClr val="FF0000"/>
              </a:buClr>
              <a:buFontTx/>
              <a:buChar char="-"/>
              <a:defRPr/>
            </a:pPr>
            <a:endParaRPr lang="fr-FR" sz="2000" b="1" dirty="0">
              <a:solidFill>
                <a:schemeClr val="accent2">
                  <a:lumMod val="75000"/>
                </a:schemeClr>
              </a:solidFill>
              <a:cs typeface="Arial" panose="020B0604020202020204" pitchFamily="34" charset="0"/>
            </a:endParaRPr>
          </a:p>
          <a:p>
            <a:pPr>
              <a:spcBef>
                <a:spcPts val="0"/>
              </a:spcBef>
              <a:defRPr/>
            </a:pPr>
            <a:r>
              <a:rPr lang="fr-FR" sz="2400" b="1" dirty="0">
                <a:solidFill>
                  <a:schemeClr val="accent1">
                    <a:lumMod val="75000"/>
                  </a:schemeClr>
                </a:solidFill>
                <a:cs typeface="Arial" panose="020B0604020202020204" pitchFamily="34" charset="0"/>
              </a:rPr>
              <a:t>Lois de Bioéthique 1994, 2004, 2011 </a:t>
            </a:r>
            <a:r>
              <a:rPr lang="fr-FR" sz="2400" b="1" dirty="0">
                <a:cs typeface="Arial" panose="020B0604020202020204" pitchFamily="34" charset="0"/>
              </a:rPr>
              <a:t>: </a:t>
            </a:r>
            <a:r>
              <a:rPr lang="fr-FR" sz="2400" dirty="0">
                <a:cs typeface="Arial" panose="020B0604020202020204" pitchFamily="34" charset="0"/>
              </a:rPr>
              <a:t>encadrent la pratique du prélèvement d’organe,  recueil de la non opposition du défunt auprès des proches</a:t>
            </a:r>
          </a:p>
          <a:p>
            <a:pPr>
              <a:spcBef>
                <a:spcPts val="0"/>
              </a:spcBef>
              <a:buClr>
                <a:srgbClr val="FF0000"/>
              </a:buClr>
              <a:buFontTx/>
              <a:buChar char="-"/>
              <a:defRPr/>
            </a:pPr>
            <a:endParaRPr lang="fr-FR" sz="2400" b="1" dirty="0">
              <a:solidFill>
                <a:srgbClr val="C00000"/>
              </a:solidFill>
              <a:cs typeface="Arial" panose="020B0604020202020204" pitchFamily="34" charset="0"/>
            </a:endParaRPr>
          </a:p>
          <a:p>
            <a:pPr>
              <a:spcBef>
                <a:spcPts val="0"/>
              </a:spcBef>
              <a:defRPr/>
            </a:pPr>
            <a:r>
              <a:rPr lang="fr-FR" sz="2400" b="1" dirty="0">
                <a:solidFill>
                  <a:schemeClr val="accent1">
                    <a:lumMod val="75000"/>
                  </a:schemeClr>
                </a:solidFill>
                <a:cs typeface="Arial" panose="020B0604020202020204" pitchFamily="34" charset="0"/>
              </a:rPr>
              <a:t>7 juillet 1998 </a:t>
            </a:r>
            <a:r>
              <a:rPr lang="fr-FR" sz="2400" dirty="0">
                <a:cs typeface="Arial" panose="020B0604020202020204" pitchFamily="34" charset="0"/>
              </a:rPr>
              <a:t>:</a:t>
            </a:r>
            <a:r>
              <a:rPr lang="fr-FR" sz="2400" dirty="0">
                <a:solidFill>
                  <a:srgbClr val="C00000"/>
                </a:solidFill>
                <a:cs typeface="Arial" panose="020B0604020202020204" pitchFamily="34" charset="0"/>
              </a:rPr>
              <a:t> </a:t>
            </a:r>
            <a:r>
              <a:rPr lang="fr-FR" sz="2400" dirty="0">
                <a:cs typeface="Arial" panose="020B0604020202020204" pitchFamily="34" charset="0"/>
              </a:rPr>
              <a:t>création du Registre National des refus </a:t>
            </a:r>
          </a:p>
          <a:p>
            <a:pPr>
              <a:spcBef>
                <a:spcPts val="0"/>
              </a:spcBef>
              <a:buClr>
                <a:srgbClr val="FF0000"/>
              </a:buClr>
              <a:buFontTx/>
              <a:buChar char="-"/>
              <a:defRPr/>
            </a:pPr>
            <a:endParaRPr lang="fr-FR" sz="2400" b="1" dirty="0">
              <a:solidFill>
                <a:srgbClr val="C00000"/>
              </a:solidFill>
              <a:cs typeface="Arial" panose="020B0604020202020204" pitchFamily="34" charset="0"/>
            </a:endParaRPr>
          </a:p>
          <a:p>
            <a:pPr>
              <a:spcBef>
                <a:spcPts val="0"/>
              </a:spcBef>
              <a:defRPr/>
            </a:pPr>
            <a:r>
              <a:rPr lang="fr-FR" sz="2400" b="1" dirty="0">
                <a:solidFill>
                  <a:schemeClr val="accent1">
                    <a:lumMod val="75000"/>
                  </a:schemeClr>
                </a:solidFill>
                <a:cs typeface="Arial" panose="020B0604020202020204" pitchFamily="34" charset="0"/>
              </a:rPr>
              <a:t>11 août 2016 </a:t>
            </a:r>
            <a:r>
              <a:rPr lang="fr-FR" sz="2400" dirty="0">
                <a:cs typeface="Arial" panose="020B0604020202020204" pitchFamily="34" charset="0"/>
              </a:rPr>
              <a:t>Précisions sur les modalités d’expression du </a:t>
            </a:r>
            <a:r>
              <a:rPr lang="fr-FR" sz="2400" b="1" dirty="0">
                <a:cs typeface="Arial" panose="020B0604020202020204" pitchFamily="34" charset="0"/>
              </a:rPr>
              <a:t>refus</a:t>
            </a:r>
            <a:r>
              <a:rPr lang="fr-FR" sz="2400" dirty="0">
                <a:cs typeface="Arial" panose="020B0604020202020204" pitchFamily="34" charset="0"/>
              </a:rPr>
              <a:t> de prélèvement d’organes après le décès </a:t>
            </a:r>
            <a:endParaRPr lang="fr-FR" sz="2400" dirty="0">
              <a:solidFill>
                <a:schemeClr val="tx1">
                  <a:lumMod val="75000"/>
                  <a:lumOff val="25000"/>
                </a:schemeClr>
              </a:solidFill>
              <a:cs typeface="Arial" panose="020B0604020202020204" pitchFamily="34" charset="0"/>
            </a:endParaRPr>
          </a:p>
        </p:txBody>
      </p:sp>
      <p:sp>
        <p:nvSpPr>
          <p:cNvPr id="5" name="Espace réservé du pied de page 4">
            <a:extLst>
              <a:ext uri="{FF2B5EF4-FFF2-40B4-BE49-F238E27FC236}">
                <a16:creationId xmlns:a16="http://schemas.microsoft.com/office/drawing/2014/main" id="{EF3309FD-19AD-4EFB-B77C-9E2CAB72FDF8}"/>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4026912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831EF57-C8E5-4B0F-9EAA-34FAD76F719B}"/>
              </a:ext>
            </a:extLst>
          </p:cNvPr>
          <p:cNvPicPr>
            <a:picLocks noChangeAspect="1"/>
          </p:cNvPicPr>
          <p:nvPr/>
        </p:nvPicPr>
        <p:blipFill>
          <a:blip r:embed="rId2"/>
          <a:stretch>
            <a:fillRect/>
          </a:stretch>
        </p:blipFill>
        <p:spPr>
          <a:xfrm>
            <a:off x="199785" y="164732"/>
            <a:ext cx="1371719" cy="731583"/>
          </a:xfrm>
          <a:prstGeom prst="rect">
            <a:avLst/>
          </a:prstGeom>
        </p:spPr>
      </p:pic>
      <p:sp>
        <p:nvSpPr>
          <p:cNvPr id="6" name="ZoneTexte 5">
            <a:extLst>
              <a:ext uri="{FF2B5EF4-FFF2-40B4-BE49-F238E27FC236}">
                <a16:creationId xmlns:a16="http://schemas.microsoft.com/office/drawing/2014/main" id="{CD0D42C4-0231-49F3-8640-51E5D1CD432D}"/>
              </a:ext>
            </a:extLst>
          </p:cNvPr>
          <p:cNvSpPr txBox="1"/>
          <p:nvPr/>
        </p:nvSpPr>
        <p:spPr>
          <a:xfrm>
            <a:off x="1846055" y="879062"/>
            <a:ext cx="8928339" cy="400110"/>
          </a:xfrm>
          <a:prstGeom prst="rect">
            <a:avLst/>
          </a:prstGeom>
          <a:noFill/>
        </p:spPr>
        <p:txBody>
          <a:bodyPr wrap="square" rtlCol="0">
            <a:spAutoFit/>
          </a:bodyPr>
          <a:lstStyle/>
          <a:p>
            <a:endParaRPr lang="fr-FR" sz="2000" dirty="0">
              <a:solidFill>
                <a:srgbClr val="2E4F96"/>
              </a:solidFill>
              <a:latin typeface="Trebuchet MS" panose="020B0603020202020204" pitchFamily="34" charset="0"/>
            </a:endParaRPr>
          </a:p>
        </p:txBody>
      </p:sp>
      <p:graphicFrame>
        <p:nvGraphicFramePr>
          <p:cNvPr id="7" name="Diagramme 6">
            <a:extLst>
              <a:ext uri="{FF2B5EF4-FFF2-40B4-BE49-F238E27FC236}">
                <a16:creationId xmlns:a16="http://schemas.microsoft.com/office/drawing/2014/main" id="{1C556EE6-65E6-4F1A-B6CC-FD760D1A4764}"/>
              </a:ext>
            </a:extLst>
          </p:cNvPr>
          <p:cNvGraphicFramePr/>
          <p:nvPr>
            <p:extLst>
              <p:ext uri="{D42A27DB-BD31-4B8C-83A1-F6EECF244321}">
                <p14:modId xmlns:p14="http://schemas.microsoft.com/office/powerpoint/2010/main" val="3570925740"/>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Espace réservé du pied de page 3">
            <a:extLst>
              <a:ext uri="{FF2B5EF4-FFF2-40B4-BE49-F238E27FC236}">
                <a16:creationId xmlns:a16="http://schemas.microsoft.com/office/drawing/2014/main" id="{F73AF2BE-FFDE-43F0-A6FA-29AB672730A4}"/>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216958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graphicEl>
                                              <a:dgm id="{51558CD8-EC76-403D-94C6-4C6DC936888D}"/>
                                            </p:graphicEl>
                                          </p:spTgt>
                                        </p:tgtEl>
                                        <p:attrNameLst>
                                          <p:attrName>style.visibility</p:attrName>
                                        </p:attrNameLst>
                                      </p:cBhvr>
                                      <p:to>
                                        <p:strVal val="visible"/>
                                      </p:to>
                                    </p:set>
                                    <p:animEffect transition="in" filter="fade">
                                      <p:cBhvr>
                                        <p:cTn id="7" dur="500"/>
                                        <p:tgtEl>
                                          <p:spTgt spid="7">
                                            <p:graphicEl>
                                              <a:dgm id="{51558CD8-EC76-403D-94C6-4C6DC936888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graphicEl>
                                              <a:dgm id="{318EC3A6-BEEB-4D88-B9CD-764EB4298AC9}"/>
                                            </p:graphicEl>
                                          </p:spTgt>
                                        </p:tgtEl>
                                        <p:attrNameLst>
                                          <p:attrName>style.visibility</p:attrName>
                                        </p:attrNameLst>
                                      </p:cBhvr>
                                      <p:to>
                                        <p:strVal val="visible"/>
                                      </p:to>
                                    </p:set>
                                    <p:animEffect transition="in" filter="fade">
                                      <p:cBhvr>
                                        <p:cTn id="12" dur="500"/>
                                        <p:tgtEl>
                                          <p:spTgt spid="7">
                                            <p:graphicEl>
                                              <a:dgm id="{318EC3A6-BEEB-4D88-B9CD-764EB4298AC9}"/>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graphicEl>
                                              <a:dgm id="{595127A5-C4D4-4D83-9459-CB3C46FF9041}"/>
                                            </p:graphicEl>
                                          </p:spTgt>
                                        </p:tgtEl>
                                        <p:attrNameLst>
                                          <p:attrName>style.visibility</p:attrName>
                                        </p:attrNameLst>
                                      </p:cBhvr>
                                      <p:to>
                                        <p:strVal val="visible"/>
                                      </p:to>
                                    </p:set>
                                    <p:animEffect transition="in" filter="fade">
                                      <p:cBhvr>
                                        <p:cTn id="17" dur="500"/>
                                        <p:tgtEl>
                                          <p:spTgt spid="7">
                                            <p:graphicEl>
                                              <a:dgm id="{595127A5-C4D4-4D83-9459-CB3C46FF9041}"/>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graphicEl>
                                              <a:dgm id="{E44A7D44-4985-4C03-8491-9C3A966BC3AD}"/>
                                            </p:graphicEl>
                                          </p:spTgt>
                                        </p:tgtEl>
                                        <p:attrNameLst>
                                          <p:attrName>style.visibility</p:attrName>
                                        </p:attrNameLst>
                                      </p:cBhvr>
                                      <p:to>
                                        <p:strVal val="visible"/>
                                      </p:to>
                                    </p:set>
                                    <p:animEffect transition="in" filter="fade">
                                      <p:cBhvr>
                                        <p:cTn id="22" dur="500"/>
                                        <p:tgtEl>
                                          <p:spTgt spid="7">
                                            <p:graphicEl>
                                              <a:dgm id="{E44A7D44-4985-4C03-8491-9C3A966BC3AD}"/>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graphicEl>
                                              <a:dgm id="{A92FA4A5-537C-4ADB-9A13-645723597197}"/>
                                            </p:graphicEl>
                                          </p:spTgt>
                                        </p:tgtEl>
                                        <p:attrNameLst>
                                          <p:attrName>style.visibility</p:attrName>
                                        </p:attrNameLst>
                                      </p:cBhvr>
                                      <p:to>
                                        <p:strVal val="visible"/>
                                      </p:to>
                                    </p:set>
                                    <p:animEffect transition="in" filter="fade">
                                      <p:cBhvr>
                                        <p:cTn id="27" dur="500"/>
                                        <p:tgtEl>
                                          <p:spTgt spid="7">
                                            <p:graphicEl>
                                              <a:dgm id="{A92FA4A5-537C-4ADB-9A13-64572359719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463311-ACFE-434D-83E3-D96C2187037F}"/>
              </a:ext>
            </a:extLst>
          </p:cNvPr>
          <p:cNvSpPr>
            <a:spLocks noGrp="1"/>
          </p:cNvSpPr>
          <p:nvPr>
            <p:ph type="title"/>
          </p:nvPr>
        </p:nvSpPr>
        <p:spPr>
          <a:xfrm>
            <a:off x="2078006" y="1"/>
            <a:ext cx="8534400" cy="1062751"/>
          </a:xfrm>
        </p:spPr>
        <p:txBody>
          <a:bodyPr/>
          <a:lstStyle/>
          <a:p>
            <a:pPr algn="ctr"/>
            <a:r>
              <a:rPr lang="fr-FR" dirty="0"/>
              <a:t>Le consentement présumé</a:t>
            </a:r>
          </a:p>
        </p:txBody>
      </p:sp>
      <p:pic>
        <p:nvPicPr>
          <p:cNvPr id="4" name="Espace réservé du contenu 3">
            <a:extLst>
              <a:ext uri="{FF2B5EF4-FFF2-40B4-BE49-F238E27FC236}">
                <a16:creationId xmlns:a16="http://schemas.microsoft.com/office/drawing/2014/main" id="{5307B3DF-477F-4351-BFC7-3C2BC1C06107}"/>
              </a:ext>
            </a:extLst>
          </p:cNvPr>
          <p:cNvPicPr>
            <a:picLocks noGrp="1" noChangeAspect="1"/>
          </p:cNvPicPr>
          <p:nvPr>
            <p:ph idx="1"/>
          </p:nvPr>
        </p:nvPicPr>
        <p:blipFill>
          <a:blip r:embed="rId2"/>
          <a:stretch>
            <a:fillRect/>
          </a:stretch>
        </p:blipFill>
        <p:spPr>
          <a:xfrm>
            <a:off x="261785" y="257962"/>
            <a:ext cx="1516682" cy="804790"/>
          </a:xfrm>
          <a:prstGeom prst="rect">
            <a:avLst/>
          </a:prstGeom>
        </p:spPr>
      </p:pic>
      <p:sp>
        <p:nvSpPr>
          <p:cNvPr id="3" name="ZoneTexte 2">
            <a:extLst>
              <a:ext uri="{FF2B5EF4-FFF2-40B4-BE49-F238E27FC236}">
                <a16:creationId xmlns:a16="http://schemas.microsoft.com/office/drawing/2014/main" id="{E095A430-9A92-4814-97A4-DD7EC97759A7}"/>
              </a:ext>
            </a:extLst>
          </p:cNvPr>
          <p:cNvSpPr txBox="1"/>
          <p:nvPr/>
        </p:nvSpPr>
        <p:spPr>
          <a:xfrm>
            <a:off x="4295930" y="1062752"/>
            <a:ext cx="8999024" cy="369332"/>
          </a:xfrm>
          <a:prstGeom prst="rect">
            <a:avLst/>
          </a:prstGeom>
          <a:noFill/>
        </p:spPr>
        <p:txBody>
          <a:bodyPr wrap="square" rtlCol="0">
            <a:spAutoFit/>
          </a:bodyPr>
          <a:lstStyle/>
          <a:p>
            <a:r>
              <a:rPr lang="fr-FR" dirty="0"/>
              <a:t>Un principe fondateur depuis 40 ans</a:t>
            </a:r>
          </a:p>
        </p:txBody>
      </p:sp>
      <p:graphicFrame>
        <p:nvGraphicFramePr>
          <p:cNvPr id="5" name="Diagramme 4">
            <a:extLst>
              <a:ext uri="{FF2B5EF4-FFF2-40B4-BE49-F238E27FC236}">
                <a16:creationId xmlns:a16="http://schemas.microsoft.com/office/drawing/2014/main" id="{AE6397AB-0A46-4B36-9E5A-8072C6A988F7}"/>
              </a:ext>
            </a:extLst>
          </p:cNvPr>
          <p:cNvGraphicFramePr/>
          <p:nvPr>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ZoneTexte 5">
            <a:extLst>
              <a:ext uri="{FF2B5EF4-FFF2-40B4-BE49-F238E27FC236}">
                <a16:creationId xmlns:a16="http://schemas.microsoft.com/office/drawing/2014/main" id="{C1CFDEEF-FA97-4CC8-B6F2-30C84FC320DD}"/>
              </a:ext>
            </a:extLst>
          </p:cNvPr>
          <p:cNvSpPr txBox="1"/>
          <p:nvPr/>
        </p:nvSpPr>
        <p:spPr>
          <a:xfrm>
            <a:off x="1935332" y="5202315"/>
            <a:ext cx="9250532" cy="923330"/>
          </a:xfrm>
          <a:prstGeom prst="rect">
            <a:avLst/>
          </a:prstGeom>
          <a:noFill/>
        </p:spPr>
        <p:txBody>
          <a:bodyPr wrap="square" rtlCol="0">
            <a:spAutoFit/>
          </a:bodyPr>
          <a:lstStyle/>
          <a:p>
            <a:r>
              <a:rPr lang="fr-FR" dirty="0"/>
              <a:t>Toute personne majeure est considérée comme consentante au don d’organes et de tissus après sa mort dès lors qu’elle n’a pas fait connaître de son vivant son refus</a:t>
            </a:r>
          </a:p>
        </p:txBody>
      </p:sp>
      <p:sp>
        <p:nvSpPr>
          <p:cNvPr id="7" name="Espace réservé du pied de page 6">
            <a:extLst>
              <a:ext uri="{FF2B5EF4-FFF2-40B4-BE49-F238E27FC236}">
                <a16:creationId xmlns:a16="http://schemas.microsoft.com/office/drawing/2014/main" id="{1970BFC0-706B-4998-990D-D7E53B0327C3}"/>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1070940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dgm id="{C354250D-5578-461D-BC08-06E3533443AA}"/>
                                            </p:graphicEl>
                                          </p:spTgt>
                                        </p:tgtEl>
                                        <p:attrNameLst>
                                          <p:attrName>style.visibility</p:attrName>
                                        </p:attrNameLst>
                                      </p:cBhvr>
                                      <p:to>
                                        <p:strVal val="visible"/>
                                      </p:to>
                                    </p:set>
                                    <p:animEffect transition="in" filter="fade">
                                      <p:cBhvr>
                                        <p:cTn id="7" dur="500"/>
                                        <p:tgtEl>
                                          <p:spTgt spid="5">
                                            <p:graphicEl>
                                              <a:dgm id="{C354250D-5578-461D-BC08-06E3533443AA}"/>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graphicEl>
                                              <a:dgm id="{6BBEEB9B-55A2-41A8-959E-39E6B5407BD1}"/>
                                            </p:graphicEl>
                                          </p:spTgt>
                                        </p:tgtEl>
                                        <p:attrNameLst>
                                          <p:attrName>style.visibility</p:attrName>
                                        </p:attrNameLst>
                                      </p:cBhvr>
                                      <p:to>
                                        <p:strVal val="visible"/>
                                      </p:to>
                                    </p:set>
                                    <p:animEffect transition="in" filter="fade">
                                      <p:cBhvr>
                                        <p:cTn id="12" dur="500"/>
                                        <p:tgtEl>
                                          <p:spTgt spid="5">
                                            <p:graphicEl>
                                              <a:dgm id="{6BBEEB9B-55A2-41A8-959E-39E6B5407BD1}"/>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graphicEl>
                                              <a:dgm id="{2063B612-7450-45E4-87BD-B9A608C1830D}"/>
                                            </p:graphicEl>
                                          </p:spTgt>
                                        </p:tgtEl>
                                        <p:attrNameLst>
                                          <p:attrName>style.visibility</p:attrName>
                                        </p:attrNameLst>
                                      </p:cBhvr>
                                      <p:to>
                                        <p:strVal val="visible"/>
                                      </p:to>
                                    </p:set>
                                    <p:animEffect transition="in" filter="fade">
                                      <p:cBhvr>
                                        <p:cTn id="17" dur="500"/>
                                        <p:tgtEl>
                                          <p:spTgt spid="5">
                                            <p:graphicEl>
                                              <a:dgm id="{2063B612-7450-45E4-87BD-B9A608C1830D}"/>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graphicEl>
                                              <a:dgm id="{912360D5-96D8-40E7-B08C-3A6BF7F9316A}"/>
                                            </p:graphicEl>
                                          </p:spTgt>
                                        </p:tgtEl>
                                        <p:attrNameLst>
                                          <p:attrName>style.visibility</p:attrName>
                                        </p:attrNameLst>
                                      </p:cBhvr>
                                      <p:to>
                                        <p:strVal val="visible"/>
                                      </p:to>
                                    </p:set>
                                    <p:animEffect transition="in" filter="fade">
                                      <p:cBhvr>
                                        <p:cTn id="22" dur="500"/>
                                        <p:tgtEl>
                                          <p:spTgt spid="5">
                                            <p:graphicEl>
                                              <a:dgm id="{912360D5-96D8-40E7-B08C-3A6BF7F9316A}"/>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graphicEl>
                                              <a:dgm id="{F5E4A8DF-A7AA-4412-90AD-B5E8DD2E8849}"/>
                                            </p:graphicEl>
                                          </p:spTgt>
                                        </p:tgtEl>
                                        <p:attrNameLst>
                                          <p:attrName>style.visibility</p:attrName>
                                        </p:attrNameLst>
                                      </p:cBhvr>
                                      <p:to>
                                        <p:strVal val="visible"/>
                                      </p:to>
                                    </p:set>
                                    <p:animEffect transition="in" filter="fade">
                                      <p:cBhvr>
                                        <p:cTn id="27" dur="500"/>
                                        <p:tgtEl>
                                          <p:spTgt spid="5">
                                            <p:graphicEl>
                                              <a:dgm id="{F5E4A8DF-A7AA-4412-90AD-B5E8DD2E8849}"/>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graphicEl>
                                              <a:dgm id="{5D5816C1-C422-473C-80E6-808C4491D23D}"/>
                                            </p:graphicEl>
                                          </p:spTgt>
                                        </p:tgtEl>
                                        <p:attrNameLst>
                                          <p:attrName>style.visibility</p:attrName>
                                        </p:attrNameLst>
                                      </p:cBhvr>
                                      <p:to>
                                        <p:strVal val="visible"/>
                                      </p:to>
                                    </p:set>
                                    <p:animEffect transition="in" filter="fade">
                                      <p:cBhvr>
                                        <p:cTn id="32" dur="500"/>
                                        <p:tgtEl>
                                          <p:spTgt spid="5">
                                            <p:graphicEl>
                                              <a:dgm id="{5D5816C1-C422-473C-80E6-808C4491D23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463311-ACFE-434D-83E3-D96C2187037F}"/>
              </a:ext>
            </a:extLst>
          </p:cNvPr>
          <p:cNvSpPr>
            <a:spLocks noGrp="1"/>
          </p:cNvSpPr>
          <p:nvPr>
            <p:ph type="title"/>
          </p:nvPr>
        </p:nvSpPr>
        <p:spPr>
          <a:xfrm>
            <a:off x="2006985" y="1"/>
            <a:ext cx="8534400" cy="1062752"/>
          </a:xfrm>
        </p:spPr>
        <p:txBody>
          <a:bodyPr/>
          <a:lstStyle/>
          <a:p>
            <a:pPr algn="ctr"/>
            <a:r>
              <a:rPr lang="fr-FR" dirty="0"/>
              <a:t>LE RNR</a:t>
            </a:r>
          </a:p>
        </p:txBody>
      </p:sp>
      <p:pic>
        <p:nvPicPr>
          <p:cNvPr id="4" name="Espace réservé du contenu 3">
            <a:extLst>
              <a:ext uri="{FF2B5EF4-FFF2-40B4-BE49-F238E27FC236}">
                <a16:creationId xmlns:a16="http://schemas.microsoft.com/office/drawing/2014/main" id="{5307B3DF-477F-4351-BFC7-3C2BC1C06107}"/>
              </a:ext>
            </a:extLst>
          </p:cNvPr>
          <p:cNvPicPr>
            <a:picLocks noGrp="1" noChangeAspect="1"/>
          </p:cNvPicPr>
          <p:nvPr>
            <p:ph idx="1"/>
          </p:nvPr>
        </p:nvPicPr>
        <p:blipFill>
          <a:blip r:embed="rId2"/>
          <a:stretch>
            <a:fillRect/>
          </a:stretch>
        </p:blipFill>
        <p:spPr>
          <a:xfrm>
            <a:off x="261785" y="257962"/>
            <a:ext cx="1516682" cy="804790"/>
          </a:xfrm>
          <a:prstGeom prst="rect">
            <a:avLst/>
          </a:prstGeom>
        </p:spPr>
      </p:pic>
      <p:graphicFrame>
        <p:nvGraphicFramePr>
          <p:cNvPr id="6" name="Diagramme 5">
            <a:extLst>
              <a:ext uri="{FF2B5EF4-FFF2-40B4-BE49-F238E27FC236}">
                <a16:creationId xmlns:a16="http://schemas.microsoft.com/office/drawing/2014/main" id="{B2ACE589-2B33-48B5-BFAB-9F85020083E9}"/>
              </a:ext>
            </a:extLst>
          </p:cNvPr>
          <p:cNvGraphicFramePr/>
          <p:nvPr>
            <p:extLst/>
          </p:nvPr>
        </p:nvGraphicFramePr>
        <p:xfrm>
          <a:off x="2032000" y="1062752"/>
          <a:ext cx="8128000" cy="50755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Espace réservé du pied de page 2">
            <a:extLst>
              <a:ext uri="{FF2B5EF4-FFF2-40B4-BE49-F238E27FC236}">
                <a16:creationId xmlns:a16="http://schemas.microsoft.com/office/drawing/2014/main" id="{2E210387-8E21-45D8-B2AF-411B8BBE17D0}"/>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3947469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831EF57-C8E5-4B0F-9EAA-34FAD76F719B}"/>
              </a:ext>
            </a:extLst>
          </p:cNvPr>
          <p:cNvPicPr>
            <a:picLocks noChangeAspect="1"/>
          </p:cNvPicPr>
          <p:nvPr/>
        </p:nvPicPr>
        <p:blipFill>
          <a:blip r:embed="rId2"/>
          <a:stretch>
            <a:fillRect/>
          </a:stretch>
        </p:blipFill>
        <p:spPr>
          <a:xfrm>
            <a:off x="199785" y="164732"/>
            <a:ext cx="1371719" cy="731583"/>
          </a:xfrm>
          <a:prstGeom prst="rect">
            <a:avLst/>
          </a:prstGeom>
        </p:spPr>
      </p:pic>
      <p:sp>
        <p:nvSpPr>
          <p:cNvPr id="6" name="ZoneTexte 5">
            <a:extLst>
              <a:ext uri="{FF2B5EF4-FFF2-40B4-BE49-F238E27FC236}">
                <a16:creationId xmlns:a16="http://schemas.microsoft.com/office/drawing/2014/main" id="{CD0D42C4-0231-49F3-8640-51E5D1CD432D}"/>
              </a:ext>
            </a:extLst>
          </p:cNvPr>
          <p:cNvSpPr txBox="1"/>
          <p:nvPr/>
        </p:nvSpPr>
        <p:spPr>
          <a:xfrm>
            <a:off x="1846055" y="879062"/>
            <a:ext cx="8928339" cy="400110"/>
          </a:xfrm>
          <a:prstGeom prst="rect">
            <a:avLst/>
          </a:prstGeom>
          <a:noFill/>
        </p:spPr>
        <p:txBody>
          <a:bodyPr wrap="square" rtlCol="0">
            <a:spAutoFit/>
          </a:bodyPr>
          <a:lstStyle/>
          <a:p>
            <a:endParaRPr lang="fr-FR" sz="2000" dirty="0">
              <a:solidFill>
                <a:srgbClr val="2E4F96"/>
              </a:solidFill>
              <a:latin typeface="Trebuchet MS" panose="020B0603020202020204" pitchFamily="34" charset="0"/>
            </a:endParaRPr>
          </a:p>
        </p:txBody>
      </p:sp>
      <p:graphicFrame>
        <p:nvGraphicFramePr>
          <p:cNvPr id="8" name="Diagramme 7">
            <a:extLst>
              <a:ext uri="{FF2B5EF4-FFF2-40B4-BE49-F238E27FC236}">
                <a16:creationId xmlns:a16="http://schemas.microsoft.com/office/drawing/2014/main" id="{F50257A8-661B-436F-915A-7B3623530F99}"/>
              </a:ext>
            </a:extLst>
          </p:cNvPr>
          <p:cNvGraphicFramePr/>
          <p:nvPr>
            <p:extLst>
              <p:ext uri="{D42A27DB-BD31-4B8C-83A1-F6EECF244321}">
                <p14:modId xmlns:p14="http://schemas.microsoft.com/office/powerpoint/2010/main" val="604646152"/>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Espace réservé du pied de page 4">
            <a:extLst>
              <a:ext uri="{FF2B5EF4-FFF2-40B4-BE49-F238E27FC236}">
                <a16:creationId xmlns:a16="http://schemas.microsoft.com/office/drawing/2014/main" id="{10C9D498-2C38-4292-950A-362541A9F648}"/>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1440172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graphicEl>
                                              <a:dgm id="{840022DE-A62B-48CF-BAAC-211974591196}"/>
                                            </p:graphicEl>
                                          </p:spTgt>
                                        </p:tgtEl>
                                        <p:attrNameLst>
                                          <p:attrName>style.visibility</p:attrName>
                                        </p:attrNameLst>
                                      </p:cBhvr>
                                      <p:to>
                                        <p:strVal val="visible"/>
                                      </p:to>
                                    </p:set>
                                    <p:animEffect transition="in" filter="fade">
                                      <p:cBhvr>
                                        <p:cTn id="7" dur="500"/>
                                        <p:tgtEl>
                                          <p:spTgt spid="8">
                                            <p:graphicEl>
                                              <a:dgm id="{840022DE-A62B-48CF-BAAC-211974591196}"/>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graphicEl>
                                              <a:dgm id="{105B684E-0D8C-4F0D-BF9E-B2A52034D920}"/>
                                            </p:graphicEl>
                                          </p:spTgt>
                                        </p:tgtEl>
                                        <p:attrNameLst>
                                          <p:attrName>style.visibility</p:attrName>
                                        </p:attrNameLst>
                                      </p:cBhvr>
                                      <p:to>
                                        <p:strVal val="visible"/>
                                      </p:to>
                                    </p:set>
                                    <p:animEffect transition="in" filter="fade">
                                      <p:cBhvr>
                                        <p:cTn id="12" dur="500"/>
                                        <p:tgtEl>
                                          <p:spTgt spid="8">
                                            <p:graphicEl>
                                              <a:dgm id="{105B684E-0D8C-4F0D-BF9E-B2A52034D920}"/>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graphicEl>
                                              <a:dgm id="{61EE8C64-3581-4278-BA49-5C996E852752}"/>
                                            </p:graphicEl>
                                          </p:spTgt>
                                        </p:tgtEl>
                                        <p:attrNameLst>
                                          <p:attrName>style.visibility</p:attrName>
                                        </p:attrNameLst>
                                      </p:cBhvr>
                                      <p:to>
                                        <p:strVal val="visible"/>
                                      </p:to>
                                    </p:set>
                                    <p:animEffect transition="in" filter="fade">
                                      <p:cBhvr>
                                        <p:cTn id="15" dur="500"/>
                                        <p:tgtEl>
                                          <p:spTgt spid="8">
                                            <p:graphicEl>
                                              <a:dgm id="{61EE8C64-3581-4278-BA49-5C996E852752}"/>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graphicEl>
                                              <a:dgm id="{124DCAD3-CA86-43BB-9EC4-AD302D89175D}"/>
                                            </p:graphicEl>
                                          </p:spTgt>
                                        </p:tgtEl>
                                        <p:attrNameLst>
                                          <p:attrName>style.visibility</p:attrName>
                                        </p:attrNameLst>
                                      </p:cBhvr>
                                      <p:to>
                                        <p:strVal val="visible"/>
                                      </p:to>
                                    </p:set>
                                    <p:animEffect transition="in" filter="fade">
                                      <p:cBhvr>
                                        <p:cTn id="20" dur="500"/>
                                        <p:tgtEl>
                                          <p:spTgt spid="8">
                                            <p:graphicEl>
                                              <a:dgm id="{124DCAD3-CA86-43BB-9EC4-AD302D89175D}"/>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graphicEl>
                                              <a:dgm id="{5CCDDEB1-6486-445C-87B4-0FB9F14DCC74}"/>
                                            </p:graphicEl>
                                          </p:spTgt>
                                        </p:tgtEl>
                                        <p:attrNameLst>
                                          <p:attrName>style.visibility</p:attrName>
                                        </p:attrNameLst>
                                      </p:cBhvr>
                                      <p:to>
                                        <p:strVal val="visible"/>
                                      </p:to>
                                    </p:set>
                                    <p:animEffect transition="in" filter="fade">
                                      <p:cBhvr>
                                        <p:cTn id="23" dur="500"/>
                                        <p:tgtEl>
                                          <p:spTgt spid="8">
                                            <p:graphicEl>
                                              <a:dgm id="{5CCDDEB1-6486-445C-87B4-0FB9F14DCC74}"/>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8">
                                            <p:graphicEl>
                                              <a:dgm id="{EF95AF9E-8078-46ED-8DB2-33B905EF1B0C}"/>
                                            </p:graphicEl>
                                          </p:spTgt>
                                        </p:tgtEl>
                                        <p:attrNameLst>
                                          <p:attrName>style.visibility</p:attrName>
                                        </p:attrNameLst>
                                      </p:cBhvr>
                                      <p:to>
                                        <p:strVal val="visible"/>
                                      </p:to>
                                    </p:set>
                                    <p:animEffect transition="in" filter="fade">
                                      <p:cBhvr>
                                        <p:cTn id="26" dur="500"/>
                                        <p:tgtEl>
                                          <p:spTgt spid="8">
                                            <p:graphicEl>
                                              <a:dgm id="{EF95AF9E-8078-46ED-8DB2-33B905EF1B0C}"/>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8">
                                            <p:graphicEl>
                                              <a:dgm id="{A501A795-6C34-44B2-86F2-AFFC1AB7F06A}"/>
                                            </p:graphicEl>
                                          </p:spTgt>
                                        </p:tgtEl>
                                        <p:attrNameLst>
                                          <p:attrName>style.visibility</p:attrName>
                                        </p:attrNameLst>
                                      </p:cBhvr>
                                      <p:to>
                                        <p:strVal val="visible"/>
                                      </p:to>
                                    </p:set>
                                    <p:animEffect transition="in" filter="fade">
                                      <p:cBhvr>
                                        <p:cTn id="31" dur="500"/>
                                        <p:tgtEl>
                                          <p:spTgt spid="8">
                                            <p:graphicEl>
                                              <a:dgm id="{A501A795-6C34-44B2-86F2-AFFC1AB7F06A}"/>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8">
                                            <p:graphicEl>
                                              <a:dgm id="{06BD3878-CA41-493B-AA15-51ABF8D6423B}"/>
                                            </p:graphicEl>
                                          </p:spTgt>
                                        </p:tgtEl>
                                        <p:attrNameLst>
                                          <p:attrName>style.visibility</p:attrName>
                                        </p:attrNameLst>
                                      </p:cBhvr>
                                      <p:to>
                                        <p:strVal val="visible"/>
                                      </p:to>
                                    </p:set>
                                    <p:animEffect transition="in" filter="fade">
                                      <p:cBhvr>
                                        <p:cTn id="36" dur="500"/>
                                        <p:tgtEl>
                                          <p:spTgt spid="8">
                                            <p:graphicEl>
                                              <a:dgm id="{06BD3878-CA41-493B-AA15-51ABF8D6423B}"/>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8">
                                            <p:graphicEl>
                                              <a:dgm id="{31F274B3-AC40-4331-B161-4E7F70733D14}"/>
                                            </p:graphicEl>
                                          </p:spTgt>
                                        </p:tgtEl>
                                        <p:attrNameLst>
                                          <p:attrName>style.visibility</p:attrName>
                                        </p:attrNameLst>
                                      </p:cBhvr>
                                      <p:to>
                                        <p:strVal val="visible"/>
                                      </p:to>
                                    </p:set>
                                    <p:animEffect transition="in" filter="fade">
                                      <p:cBhvr>
                                        <p:cTn id="41" dur="500"/>
                                        <p:tgtEl>
                                          <p:spTgt spid="8">
                                            <p:graphicEl>
                                              <a:dgm id="{31F274B3-AC40-4331-B161-4E7F70733D1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uiExpand="1">
        <p:bldSub>
          <a:bldDgm bld="lvl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831EF57-C8E5-4B0F-9EAA-34FAD76F719B}"/>
              </a:ext>
            </a:extLst>
          </p:cNvPr>
          <p:cNvPicPr>
            <a:picLocks noChangeAspect="1"/>
          </p:cNvPicPr>
          <p:nvPr/>
        </p:nvPicPr>
        <p:blipFill>
          <a:blip r:embed="rId2"/>
          <a:stretch>
            <a:fillRect/>
          </a:stretch>
        </p:blipFill>
        <p:spPr>
          <a:xfrm>
            <a:off x="199785" y="164732"/>
            <a:ext cx="1371719" cy="731583"/>
          </a:xfrm>
          <a:prstGeom prst="rect">
            <a:avLst/>
          </a:prstGeom>
        </p:spPr>
      </p:pic>
      <p:sp>
        <p:nvSpPr>
          <p:cNvPr id="4" name="ZoneTexte 3">
            <a:extLst>
              <a:ext uri="{FF2B5EF4-FFF2-40B4-BE49-F238E27FC236}">
                <a16:creationId xmlns:a16="http://schemas.microsoft.com/office/drawing/2014/main" id="{AB8D7EF1-6997-433E-8E16-8E3ADF3F75A3}"/>
              </a:ext>
            </a:extLst>
          </p:cNvPr>
          <p:cNvSpPr txBox="1"/>
          <p:nvPr/>
        </p:nvSpPr>
        <p:spPr>
          <a:xfrm>
            <a:off x="1820174" y="299690"/>
            <a:ext cx="8928339" cy="523220"/>
          </a:xfrm>
          <a:prstGeom prst="rect">
            <a:avLst/>
          </a:prstGeom>
          <a:noFill/>
        </p:spPr>
        <p:txBody>
          <a:bodyPr wrap="square" rtlCol="0">
            <a:spAutoFit/>
          </a:bodyPr>
          <a:lstStyle/>
          <a:p>
            <a:r>
              <a:rPr lang="fr-FR" sz="2800" dirty="0">
                <a:solidFill>
                  <a:srgbClr val="2E4F96"/>
                </a:solidFill>
                <a:latin typeface="Trebuchet MS" panose="020B0603020202020204" pitchFamily="34" charset="0"/>
              </a:rPr>
              <a:t>Quels organes et tissus peut on prélever?</a:t>
            </a:r>
          </a:p>
        </p:txBody>
      </p:sp>
      <p:sp>
        <p:nvSpPr>
          <p:cNvPr id="6" name="ZoneTexte 5">
            <a:extLst>
              <a:ext uri="{FF2B5EF4-FFF2-40B4-BE49-F238E27FC236}">
                <a16:creationId xmlns:a16="http://schemas.microsoft.com/office/drawing/2014/main" id="{CD0D42C4-0231-49F3-8640-51E5D1CD432D}"/>
              </a:ext>
            </a:extLst>
          </p:cNvPr>
          <p:cNvSpPr txBox="1"/>
          <p:nvPr/>
        </p:nvSpPr>
        <p:spPr>
          <a:xfrm>
            <a:off x="1846055" y="879062"/>
            <a:ext cx="8928339" cy="400110"/>
          </a:xfrm>
          <a:prstGeom prst="rect">
            <a:avLst/>
          </a:prstGeom>
          <a:noFill/>
        </p:spPr>
        <p:txBody>
          <a:bodyPr wrap="square" rtlCol="0">
            <a:spAutoFit/>
          </a:bodyPr>
          <a:lstStyle/>
          <a:p>
            <a:endParaRPr lang="fr-FR" sz="2000" dirty="0">
              <a:solidFill>
                <a:srgbClr val="2E4F96"/>
              </a:solidFill>
              <a:latin typeface="Trebuchet MS" panose="020B0603020202020204" pitchFamily="34" charset="0"/>
            </a:endParaRPr>
          </a:p>
        </p:txBody>
      </p:sp>
      <p:pic>
        <p:nvPicPr>
          <p:cNvPr id="8" name="Image 7">
            <a:extLst>
              <a:ext uri="{FF2B5EF4-FFF2-40B4-BE49-F238E27FC236}">
                <a16:creationId xmlns:a16="http://schemas.microsoft.com/office/drawing/2014/main" id="{0ED6E91C-0115-4408-B497-975AA6481FC2}"/>
              </a:ext>
            </a:extLst>
          </p:cNvPr>
          <p:cNvPicPr>
            <a:picLocks noChangeAspect="1"/>
          </p:cNvPicPr>
          <p:nvPr/>
        </p:nvPicPr>
        <p:blipFill>
          <a:blip r:embed="rId3"/>
          <a:stretch>
            <a:fillRect/>
          </a:stretch>
        </p:blipFill>
        <p:spPr>
          <a:xfrm>
            <a:off x="4114800" y="871904"/>
            <a:ext cx="3962400" cy="5428228"/>
          </a:xfrm>
          <a:prstGeom prst="rect">
            <a:avLst/>
          </a:prstGeom>
        </p:spPr>
      </p:pic>
      <p:sp>
        <p:nvSpPr>
          <p:cNvPr id="5" name="Espace réservé du pied de page 4">
            <a:extLst>
              <a:ext uri="{FF2B5EF4-FFF2-40B4-BE49-F238E27FC236}">
                <a16:creationId xmlns:a16="http://schemas.microsoft.com/office/drawing/2014/main" id="{85E78021-6CC0-4174-9812-0D100FE0B40E}"/>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2672593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463311-ACFE-434D-83E3-D96C2187037F}"/>
              </a:ext>
            </a:extLst>
          </p:cNvPr>
          <p:cNvSpPr>
            <a:spLocks noGrp="1"/>
          </p:cNvSpPr>
          <p:nvPr>
            <p:ph type="title"/>
          </p:nvPr>
        </p:nvSpPr>
        <p:spPr>
          <a:xfrm>
            <a:off x="1989230" y="280767"/>
            <a:ext cx="8534400" cy="804790"/>
          </a:xfrm>
        </p:spPr>
        <p:txBody>
          <a:bodyPr/>
          <a:lstStyle/>
          <a:p>
            <a:endParaRPr lang="fr-FR" dirty="0"/>
          </a:p>
        </p:txBody>
      </p:sp>
      <p:pic>
        <p:nvPicPr>
          <p:cNvPr id="4" name="Espace réservé du contenu 3">
            <a:extLst>
              <a:ext uri="{FF2B5EF4-FFF2-40B4-BE49-F238E27FC236}">
                <a16:creationId xmlns:a16="http://schemas.microsoft.com/office/drawing/2014/main" id="{5307B3DF-477F-4351-BFC7-3C2BC1C06107}"/>
              </a:ext>
            </a:extLst>
          </p:cNvPr>
          <p:cNvPicPr>
            <a:picLocks noGrp="1" noChangeAspect="1"/>
          </p:cNvPicPr>
          <p:nvPr>
            <p:ph idx="1"/>
          </p:nvPr>
        </p:nvPicPr>
        <p:blipFill>
          <a:blip r:embed="rId3"/>
          <a:stretch>
            <a:fillRect/>
          </a:stretch>
        </p:blipFill>
        <p:spPr>
          <a:xfrm>
            <a:off x="261785" y="257962"/>
            <a:ext cx="1516682" cy="804790"/>
          </a:xfrm>
          <a:prstGeom prst="rect">
            <a:avLst/>
          </a:prstGeom>
        </p:spPr>
      </p:pic>
      <p:sp>
        <p:nvSpPr>
          <p:cNvPr id="3" name="Flèche : pentagone 2">
            <a:extLst>
              <a:ext uri="{FF2B5EF4-FFF2-40B4-BE49-F238E27FC236}">
                <a16:creationId xmlns:a16="http://schemas.microsoft.com/office/drawing/2014/main" id="{9D65F027-A501-405E-81DE-0C1E43B376F4}"/>
              </a:ext>
            </a:extLst>
          </p:cNvPr>
          <p:cNvSpPr/>
          <p:nvPr/>
        </p:nvSpPr>
        <p:spPr>
          <a:xfrm>
            <a:off x="2322990" y="2554549"/>
            <a:ext cx="7546019" cy="1748901"/>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QUELQUES CHIFFRES</a:t>
            </a:r>
          </a:p>
        </p:txBody>
      </p:sp>
      <p:sp>
        <p:nvSpPr>
          <p:cNvPr id="5" name="Espace réservé du pied de page 4">
            <a:extLst>
              <a:ext uri="{FF2B5EF4-FFF2-40B4-BE49-F238E27FC236}">
                <a16:creationId xmlns:a16="http://schemas.microsoft.com/office/drawing/2014/main" id="{A02EA145-A8BE-4088-8CF3-BBD8C43C2027}"/>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37464705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5307B3DF-477F-4351-BFC7-3C2BC1C06107}"/>
              </a:ext>
            </a:extLst>
          </p:cNvPr>
          <p:cNvPicPr>
            <a:picLocks noGrp="1" noChangeAspect="1"/>
          </p:cNvPicPr>
          <p:nvPr>
            <p:ph idx="1"/>
          </p:nvPr>
        </p:nvPicPr>
        <p:blipFill>
          <a:blip r:embed="rId2"/>
          <a:stretch>
            <a:fillRect/>
          </a:stretch>
        </p:blipFill>
        <p:spPr>
          <a:xfrm>
            <a:off x="261785" y="257962"/>
            <a:ext cx="1516682" cy="804790"/>
          </a:xfrm>
          <a:prstGeom prst="rect">
            <a:avLst/>
          </a:prstGeom>
        </p:spPr>
      </p:pic>
      <p:sp>
        <p:nvSpPr>
          <p:cNvPr id="3" name="Titre 2">
            <a:extLst>
              <a:ext uri="{FF2B5EF4-FFF2-40B4-BE49-F238E27FC236}">
                <a16:creationId xmlns:a16="http://schemas.microsoft.com/office/drawing/2014/main" id="{D7AC6C92-BB39-46E2-8DBE-BB8F488AAA47}"/>
              </a:ext>
            </a:extLst>
          </p:cNvPr>
          <p:cNvSpPr>
            <a:spLocks noGrp="1"/>
          </p:cNvSpPr>
          <p:nvPr>
            <p:ph type="title"/>
          </p:nvPr>
        </p:nvSpPr>
        <p:spPr>
          <a:xfrm>
            <a:off x="1962596" y="257963"/>
            <a:ext cx="8534400" cy="804790"/>
          </a:xfrm>
        </p:spPr>
        <p:txBody>
          <a:bodyPr>
            <a:normAutofit/>
          </a:bodyPr>
          <a:lstStyle/>
          <a:p>
            <a:pPr algn="ctr"/>
            <a:r>
              <a:rPr lang="fr-FR" sz="2800" dirty="0"/>
              <a:t>Les tissus en 2024 / 6957 GREFFES REALISEES</a:t>
            </a:r>
          </a:p>
        </p:txBody>
      </p:sp>
      <p:graphicFrame>
        <p:nvGraphicFramePr>
          <p:cNvPr id="5" name="Diagramme 4">
            <a:extLst>
              <a:ext uri="{FF2B5EF4-FFF2-40B4-BE49-F238E27FC236}">
                <a16:creationId xmlns:a16="http://schemas.microsoft.com/office/drawing/2014/main" id="{7555BDFB-53AD-4D9B-AA8D-28C951237CD2}"/>
              </a:ext>
            </a:extLst>
          </p:cNvPr>
          <p:cNvGraphicFramePr/>
          <p:nvPr>
            <p:extLst>
              <p:ext uri="{D42A27DB-BD31-4B8C-83A1-F6EECF244321}">
                <p14:modId xmlns:p14="http://schemas.microsoft.com/office/powerpoint/2010/main" val="1882553717"/>
              </p:ext>
            </p:extLst>
          </p:nvPr>
        </p:nvGraphicFramePr>
        <p:xfrm>
          <a:off x="1962596" y="1004018"/>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Larme 1">
            <a:extLst>
              <a:ext uri="{FF2B5EF4-FFF2-40B4-BE49-F238E27FC236}">
                <a16:creationId xmlns:a16="http://schemas.microsoft.com/office/drawing/2014/main" id="{9D4AC385-8CA2-4A7D-BF38-EB94F5582643}"/>
              </a:ext>
            </a:extLst>
          </p:cNvPr>
          <p:cNvSpPr/>
          <p:nvPr/>
        </p:nvSpPr>
        <p:spPr>
          <a:xfrm>
            <a:off x="1233996" y="2210540"/>
            <a:ext cx="1997476" cy="1225118"/>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7165 TISSUS GREFFES</a:t>
            </a:r>
          </a:p>
        </p:txBody>
      </p:sp>
      <p:sp>
        <p:nvSpPr>
          <p:cNvPr id="6" name="Espace réservé du pied de page 5">
            <a:extLst>
              <a:ext uri="{FF2B5EF4-FFF2-40B4-BE49-F238E27FC236}">
                <a16:creationId xmlns:a16="http://schemas.microsoft.com/office/drawing/2014/main" id="{35C59F48-3CBF-4108-AD8F-399DAADCBBFF}"/>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923451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graphicEl>
                                              <a:dgm id="{E560A82E-B98C-40E7-A0F1-7F2775443BEA}"/>
                                            </p:graphicEl>
                                          </p:spTgt>
                                        </p:tgtEl>
                                        <p:attrNameLst>
                                          <p:attrName>style.visibility</p:attrName>
                                        </p:attrNameLst>
                                      </p:cBhvr>
                                      <p:to>
                                        <p:strVal val="visible"/>
                                      </p:to>
                                    </p:set>
                                    <p:animEffect transition="in" filter="wheel(1)">
                                      <p:cBhvr>
                                        <p:cTn id="7" dur="2000"/>
                                        <p:tgtEl>
                                          <p:spTgt spid="5">
                                            <p:graphicEl>
                                              <a:dgm id="{E560A82E-B98C-40E7-A0F1-7F2775443BEA}"/>
                                            </p:graphicEl>
                                          </p:spTgt>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5">
                                            <p:graphicEl>
                                              <a:dgm id="{3F6F7047-CCB0-4C5B-9A9F-385E0D5221BC}"/>
                                            </p:graphicEl>
                                          </p:spTgt>
                                        </p:tgtEl>
                                        <p:attrNameLst>
                                          <p:attrName>style.visibility</p:attrName>
                                        </p:attrNameLst>
                                      </p:cBhvr>
                                      <p:to>
                                        <p:strVal val="visible"/>
                                      </p:to>
                                    </p:set>
                                    <p:animEffect transition="in" filter="wheel(1)">
                                      <p:cBhvr>
                                        <p:cTn id="10" dur="2000"/>
                                        <p:tgtEl>
                                          <p:spTgt spid="5">
                                            <p:graphicEl>
                                              <a:dgm id="{3F6F7047-CCB0-4C5B-9A9F-385E0D5221BC}"/>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5">
                                            <p:graphicEl>
                                              <a:dgm id="{735DEA8F-1F10-4555-B5D2-DF839374F79C}"/>
                                            </p:graphicEl>
                                          </p:spTgt>
                                        </p:tgtEl>
                                        <p:attrNameLst>
                                          <p:attrName>style.visibility</p:attrName>
                                        </p:attrNameLst>
                                      </p:cBhvr>
                                      <p:to>
                                        <p:strVal val="visible"/>
                                      </p:to>
                                    </p:set>
                                    <p:animEffect transition="in" filter="wheel(1)">
                                      <p:cBhvr>
                                        <p:cTn id="15" dur="2000"/>
                                        <p:tgtEl>
                                          <p:spTgt spid="5">
                                            <p:graphicEl>
                                              <a:dgm id="{735DEA8F-1F10-4555-B5D2-DF839374F79C}"/>
                                            </p:graphicEl>
                                          </p:spTgt>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5">
                                            <p:graphicEl>
                                              <a:dgm id="{C2D19219-5EC8-4FB3-A936-59A33D5E22DE}"/>
                                            </p:graphicEl>
                                          </p:spTgt>
                                        </p:tgtEl>
                                        <p:attrNameLst>
                                          <p:attrName>style.visibility</p:attrName>
                                        </p:attrNameLst>
                                      </p:cBhvr>
                                      <p:to>
                                        <p:strVal val="visible"/>
                                      </p:to>
                                    </p:set>
                                    <p:animEffect transition="in" filter="wheel(1)">
                                      <p:cBhvr>
                                        <p:cTn id="18" dur="2000"/>
                                        <p:tgtEl>
                                          <p:spTgt spid="5">
                                            <p:graphicEl>
                                              <a:dgm id="{C2D19219-5EC8-4FB3-A936-59A33D5E22DE}"/>
                                            </p:graphicEl>
                                          </p:spTgt>
                                        </p:tgtEl>
                                      </p:cBhvr>
                                    </p:animEffect>
                                  </p:childTnLst>
                                </p:cTn>
                              </p:par>
                              <p:par>
                                <p:cTn id="19" presetID="21" presetClass="entr" presetSubtype="1" fill="hold" grpId="0" nodeType="withEffect">
                                  <p:stCondLst>
                                    <p:cond delay="0"/>
                                  </p:stCondLst>
                                  <p:childTnLst>
                                    <p:set>
                                      <p:cBhvr>
                                        <p:cTn id="20" dur="1" fill="hold">
                                          <p:stCondLst>
                                            <p:cond delay="0"/>
                                          </p:stCondLst>
                                        </p:cTn>
                                        <p:tgtEl>
                                          <p:spTgt spid="5">
                                            <p:graphicEl>
                                              <a:dgm id="{549EEF53-66FB-4E45-BC0D-D68FB37398B1}"/>
                                            </p:graphicEl>
                                          </p:spTgt>
                                        </p:tgtEl>
                                        <p:attrNameLst>
                                          <p:attrName>style.visibility</p:attrName>
                                        </p:attrNameLst>
                                      </p:cBhvr>
                                      <p:to>
                                        <p:strVal val="visible"/>
                                      </p:to>
                                    </p:set>
                                    <p:animEffect transition="in" filter="wheel(1)">
                                      <p:cBhvr>
                                        <p:cTn id="21" dur="2000"/>
                                        <p:tgtEl>
                                          <p:spTgt spid="5">
                                            <p:graphicEl>
                                              <a:dgm id="{549EEF53-66FB-4E45-BC0D-D68FB37398B1}"/>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grpId="0" nodeType="clickEffect">
                                  <p:stCondLst>
                                    <p:cond delay="0"/>
                                  </p:stCondLst>
                                  <p:childTnLst>
                                    <p:set>
                                      <p:cBhvr>
                                        <p:cTn id="25" dur="1" fill="hold">
                                          <p:stCondLst>
                                            <p:cond delay="0"/>
                                          </p:stCondLst>
                                        </p:cTn>
                                        <p:tgtEl>
                                          <p:spTgt spid="5">
                                            <p:graphicEl>
                                              <a:dgm id="{DA2650F4-D4D0-4C39-AEE7-68A76F251F9A}"/>
                                            </p:graphicEl>
                                          </p:spTgt>
                                        </p:tgtEl>
                                        <p:attrNameLst>
                                          <p:attrName>style.visibility</p:attrName>
                                        </p:attrNameLst>
                                      </p:cBhvr>
                                      <p:to>
                                        <p:strVal val="visible"/>
                                      </p:to>
                                    </p:set>
                                    <p:animEffect transition="in" filter="wheel(1)">
                                      <p:cBhvr>
                                        <p:cTn id="26" dur="2000"/>
                                        <p:tgtEl>
                                          <p:spTgt spid="5">
                                            <p:graphicEl>
                                              <a:dgm id="{DA2650F4-D4D0-4C39-AEE7-68A76F251F9A}"/>
                                            </p:graphicEl>
                                          </p:spTgt>
                                        </p:tgtEl>
                                      </p:cBhvr>
                                    </p:animEffect>
                                  </p:childTnLst>
                                </p:cTn>
                              </p:par>
                              <p:par>
                                <p:cTn id="27" presetID="21" presetClass="entr" presetSubtype="1" fill="hold" grpId="0" nodeType="withEffect">
                                  <p:stCondLst>
                                    <p:cond delay="0"/>
                                  </p:stCondLst>
                                  <p:childTnLst>
                                    <p:set>
                                      <p:cBhvr>
                                        <p:cTn id="28" dur="1" fill="hold">
                                          <p:stCondLst>
                                            <p:cond delay="0"/>
                                          </p:stCondLst>
                                        </p:cTn>
                                        <p:tgtEl>
                                          <p:spTgt spid="5">
                                            <p:graphicEl>
                                              <a:dgm id="{4DC3234B-CEF4-4E08-8DE4-623AE5B1F169}"/>
                                            </p:graphicEl>
                                          </p:spTgt>
                                        </p:tgtEl>
                                        <p:attrNameLst>
                                          <p:attrName>style.visibility</p:attrName>
                                        </p:attrNameLst>
                                      </p:cBhvr>
                                      <p:to>
                                        <p:strVal val="visible"/>
                                      </p:to>
                                    </p:set>
                                    <p:animEffect transition="in" filter="wheel(1)">
                                      <p:cBhvr>
                                        <p:cTn id="29" dur="2000"/>
                                        <p:tgtEl>
                                          <p:spTgt spid="5">
                                            <p:graphicEl>
                                              <a:dgm id="{4DC3234B-CEF4-4E08-8DE4-623AE5B1F169}"/>
                                            </p:graphicEl>
                                          </p:spTgt>
                                        </p:tgtEl>
                                      </p:cBhvr>
                                    </p:animEffect>
                                  </p:childTnLst>
                                </p:cTn>
                              </p:par>
                              <p:par>
                                <p:cTn id="30" presetID="21" presetClass="entr" presetSubtype="1" fill="hold" grpId="0" nodeType="withEffect">
                                  <p:stCondLst>
                                    <p:cond delay="0"/>
                                  </p:stCondLst>
                                  <p:childTnLst>
                                    <p:set>
                                      <p:cBhvr>
                                        <p:cTn id="31" dur="1" fill="hold">
                                          <p:stCondLst>
                                            <p:cond delay="0"/>
                                          </p:stCondLst>
                                        </p:cTn>
                                        <p:tgtEl>
                                          <p:spTgt spid="5">
                                            <p:graphicEl>
                                              <a:dgm id="{9AF90D12-163C-4D70-BAEC-67CC4BE62A89}"/>
                                            </p:graphicEl>
                                          </p:spTgt>
                                        </p:tgtEl>
                                        <p:attrNameLst>
                                          <p:attrName>style.visibility</p:attrName>
                                        </p:attrNameLst>
                                      </p:cBhvr>
                                      <p:to>
                                        <p:strVal val="visible"/>
                                      </p:to>
                                    </p:set>
                                    <p:animEffect transition="in" filter="wheel(1)">
                                      <p:cBhvr>
                                        <p:cTn id="32" dur="2000"/>
                                        <p:tgtEl>
                                          <p:spTgt spid="5">
                                            <p:graphicEl>
                                              <a:dgm id="{9AF90D12-163C-4D70-BAEC-67CC4BE62A89}"/>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5">
                                            <p:graphicEl>
                                              <a:dgm id="{8B85C9E8-B769-4334-938F-D954525BA178}"/>
                                            </p:graphicEl>
                                          </p:spTgt>
                                        </p:tgtEl>
                                        <p:attrNameLst>
                                          <p:attrName>style.visibility</p:attrName>
                                        </p:attrNameLst>
                                      </p:cBhvr>
                                      <p:to>
                                        <p:strVal val="visible"/>
                                      </p:to>
                                    </p:set>
                                    <p:animEffect transition="in" filter="wheel(1)">
                                      <p:cBhvr>
                                        <p:cTn id="37" dur="2000"/>
                                        <p:tgtEl>
                                          <p:spTgt spid="5">
                                            <p:graphicEl>
                                              <a:dgm id="{8B85C9E8-B769-4334-938F-D954525BA178}"/>
                                            </p:graphicEl>
                                          </p:spTgt>
                                        </p:tgtEl>
                                      </p:cBhvr>
                                    </p:animEffect>
                                  </p:childTnLst>
                                </p:cTn>
                              </p:par>
                              <p:par>
                                <p:cTn id="38" presetID="21" presetClass="entr" presetSubtype="1" fill="hold" grpId="0" nodeType="withEffect">
                                  <p:stCondLst>
                                    <p:cond delay="0"/>
                                  </p:stCondLst>
                                  <p:childTnLst>
                                    <p:set>
                                      <p:cBhvr>
                                        <p:cTn id="39" dur="1" fill="hold">
                                          <p:stCondLst>
                                            <p:cond delay="0"/>
                                          </p:stCondLst>
                                        </p:cTn>
                                        <p:tgtEl>
                                          <p:spTgt spid="5">
                                            <p:graphicEl>
                                              <a:dgm id="{1464BE23-10FB-463F-8466-2A36EC42572A}"/>
                                            </p:graphicEl>
                                          </p:spTgt>
                                        </p:tgtEl>
                                        <p:attrNameLst>
                                          <p:attrName>style.visibility</p:attrName>
                                        </p:attrNameLst>
                                      </p:cBhvr>
                                      <p:to>
                                        <p:strVal val="visible"/>
                                      </p:to>
                                    </p:set>
                                    <p:animEffect transition="in" filter="wheel(1)">
                                      <p:cBhvr>
                                        <p:cTn id="40" dur="2000"/>
                                        <p:tgtEl>
                                          <p:spTgt spid="5">
                                            <p:graphicEl>
                                              <a:dgm id="{1464BE23-10FB-463F-8466-2A36EC42572A}"/>
                                            </p:graphicEl>
                                          </p:spTgt>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5">
                                            <p:graphicEl>
                                              <a:dgm id="{E0200A37-3E06-4FA0-99C8-CA477FF511DE}"/>
                                            </p:graphicEl>
                                          </p:spTgt>
                                        </p:tgtEl>
                                        <p:attrNameLst>
                                          <p:attrName>style.visibility</p:attrName>
                                        </p:attrNameLst>
                                      </p:cBhvr>
                                      <p:to>
                                        <p:strVal val="visible"/>
                                      </p:to>
                                    </p:set>
                                    <p:animEffect transition="in" filter="wheel(1)">
                                      <p:cBhvr>
                                        <p:cTn id="43" dur="2000"/>
                                        <p:tgtEl>
                                          <p:spTgt spid="5">
                                            <p:graphicEl>
                                              <a:dgm id="{E0200A37-3E06-4FA0-99C8-CA477FF511DE}"/>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21" presetClass="entr" presetSubtype="1" fill="hold" grpId="0" nodeType="clickEffect">
                                  <p:stCondLst>
                                    <p:cond delay="0"/>
                                  </p:stCondLst>
                                  <p:childTnLst>
                                    <p:set>
                                      <p:cBhvr>
                                        <p:cTn id="47" dur="1" fill="hold">
                                          <p:stCondLst>
                                            <p:cond delay="0"/>
                                          </p:stCondLst>
                                        </p:cTn>
                                        <p:tgtEl>
                                          <p:spTgt spid="5">
                                            <p:graphicEl>
                                              <a:dgm id="{C02A6044-556A-4F36-9CD0-2C0DA3AC1D25}"/>
                                            </p:graphicEl>
                                          </p:spTgt>
                                        </p:tgtEl>
                                        <p:attrNameLst>
                                          <p:attrName>style.visibility</p:attrName>
                                        </p:attrNameLst>
                                      </p:cBhvr>
                                      <p:to>
                                        <p:strVal val="visible"/>
                                      </p:to>
                                    </p:set>
                                    <p:animEffect transition="in" filter="wheel(1)">
                                      <p:cBhvr>
                                        <p:cTn id="48" dur="2000"/>
                                        <p:tgtEl>
                                          <p:spTgt spid="5">
                                            <p:graphicEl>
                                              <a:dgm id="{C02A6044-556A-4F36-9CD0-2C0DA3AC1D25}"/>
                                            </p:graphicEl>
                                          </p:spTgt>
                                        </p:tgtEl>
                                      </p:cBhvr>
                                    </p:animEffect>
                                  </p:childTnLst>
                                </p:cTn>
                              </p:par>
                              <p:par>
                                <p:cTn id="49" presetID="21" presetClass="entr" presetSubtype="1" fill="hold" grpId="0" nodeType="withEffect">
                                  <p:stCondLst>
                                    <p:cond delay="0"/>
                                  </p:stCondLst>
                                  <p:childTnLst>
                                    <p:set>
                                      <p:cBhvr>
                                        <p:cTn id="50" dur="1" fill="hold">
                                          <p:stCondLst>
                                            <p:cond delay="0"/>
                                          </p:stCondLst>
                                        </p:cTn>
                                        <p:tgtEl>
                                          <p:spTgt spid="5">
                                            <p:graphicEl>
                                              <a:dgm id="{C6A5C376-557C-4EEA-BBD3-CF89786B6822}"/>
                                            </p:graphicEl>
                                          </p:spTgt>
                                        </p:tgtEl>
                                        <p:attrNameLst>
                                          <p:attrName>style.visibility</p:attrName>
                                        </p:attrNameLst>
                                      </p:cBhvr>
                                      <p:to>
                                        <p:strVal val="visible"/>
                                      </p:to>
                                    </p:set>
                                    <p:animEffect transition="in" filter="wheel(1)">
                                      <p:cBhvr>
                                        <p:cTn id="51" dur="2000"/>
                                        <p:tgtEl>
                                          <p:spTgt spid="5">
                                            <p:graphicEl>
                                              <a:dgm id="{C6A5C376-557C-4EEA-BBD3-CF89786B6822}"/>
                                            </p:graphicEl>
                                          </p:spTgt>
                                        </p:tgtEl>
                                      </p:cBhvr>
                                    </p:animEffect>
                                  </p:childTnLst>
                                </p:cTn>
                              </p:par>
                              <p:par>
                                <p:cTn id="52" presetID="21" presetClass="entr" presetSubtype="1" fill="hold" grpId="0" nodeType="withEffect">
                                  <p:stCondLst>
                                    <p:cond delay="0"/>
                                  </p:stCondLst>
                                  <p:childTnLst>
                                    <p:set>
                                      <p:cBhvr>
                                        <p:cTn id="53" dur="1" fill="hold">
                                          <p:stCondLst>
                                            <p:cond delay="0"/>
                                          </p:stCondLst>
                                        </p:cTn>
                                        <p:tgtEl>
                                          <p:spTgt spid="5">
                                            <p:graphicEl>
                                              <a:dgm id="{69507C0C-F4DC-46BE-8722-784676469750}"/>
                                            </p:graphicEl>
                                          </p:spTgt>
                                        </p:tgtEl>
                                        <p:attrNameLst>
                                          <p:attrName>style.visibility</p:attrName>
                                        </p:attrNameLst>
                                      </p:cBhvr>
                                      <p:to>
                                        <p:strVal val="visible"/>
                                      </p:to>
                                    </p:set>
                                    <p:animEffect transition="in" filter="wheel(1)">
                                      <p:cBhvr>
                                        <p:cTn id="54" dur="2000"/>
                                        <p:tgtEl>
                                          <p:spTgt spid="5">
                                            <p:graphicEl>
                                              <a:dgm id="{69507C0C-F4DC-46BE-8722-784676469750}"/>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21" presetClass="entr" presetSubtype="1" fill="hold" grpId="0" nodeType="clickEffect">
                                  <p:stCondLst>
                                    <p:cond delay="0"/>
                                  </p:stCondLst>
                                  <p:childTnLst>
                                    <p:set>
                                      <p:cBhvr>
                                        <p:cTn id="58" dur="1" fill="hold">
                                          <p:stCondLst>
                                            <p:cond delay="0"/>
                                          </p:stCondLst>
                                        </p:cTn>
                                        <p:tgtEl>
                                          <p:spTgt spid="5">
                                            <p:graphicEl>
                                              <a:dgm id="{92A191F0-486F-42E1-841C-1D69358EE388}"/>
                                            </p:graphicEl>
                                          </p:spTgt>
                                        </p:tgtEl>
                                        <p:attrNameLst>
                                          <p:attrName>style.visibility</p:attrName>
                                        </p:attrNameLst>
                                      </p:cBhvr>
                                      <p:to>
                                        <p:strVal val="visible"/>
                                      </p:to>
                                    </p:set>
                                    <p:animEffect transition="in" filter="wheel(1)">
                                      <p:cBhvr>
                                        <p:cTn id="59" dur="2000"/>
                                        <p:tgtEl>
                                          <p:spTgt spid="5">
                                            <p:graphicEl>
                                              <a:dgm id="{92A191F0-486F-42E1-841C-1D69358EE388}"/>
                                            </p:graphicEl>
                                          </p:spTgt>
                                        </p:tgtEl>
                                      </p:cBhvr>
                                    </p:animEffect>
                                  </p:childTnLst>
                                </p:cTn>
                              </p:par>
                              <p:par>
                                <p:cTn id="60" presetID="21" presetClass="entr" presetSubtype="1" fill="hold" grpId="0" nodeType="withEffect">
                                  <p:stCondLst>
                                    <p:cond delay="0"/>
                                  </p:stCondLst>
                                  <p:childTnLst>
                                    <p:set>
                                      <p:cBhvr>
                                        <p:cTn id="61" dur="1" fill="hold">
                                          <p:stCondLst>
                                            <p:cond delay="0"/>
                                          </p:stCondLst>
                                        </p:cTn>
                                        <p:tgtEl>
                                          <p:spTgt spid="5">
                                            <p:graphicEl>
                                              <a:dgm id="{8F97B8CE-D880-4661-8FB2-F13A9C4E2E1E}"/>
                                            </p:graphicEl>
                                          </p:spTgt>
                                        </p:tgtEl>
                                        <p:attrNameLst>
                                          <p:attrName>style.visibility</p:attrName>
                                        </p:attrNameLst>
                                      </p:cBhvr>
                                      <p:to>
                                        <p:strVal val="visible"/>
                                      </p:to>
                                    </p:set>
                                    <p:animEffect transition="in" filter="wheel(1)">
                                      <p:cBhvr>
                                        <p:cTn id="62" dur="2000"/>
                                        <p:tgtEl>
                                          <p:spTgt spid="5">
                                            <p:graphicEl>
                                              <a:dgm id="{8F97B8CE-D880-4661-8FB2-F13A9C4E2E1E}"/>
                                            </p:graphicEl>
                                          </p:spTgt>
                                        </p:tgtEl>
                                      </p:cBhvr>
                                    </p:animEffect>
                                  </p:childTnLst>
                                </p:cTn>
                              </p:par>
                              <p:par>
                                <p:cTn id="63" presetID="21" presetClass="entr" presetSubtype="1" fill="hold" grpId="0" nodeType="withEffect">
                                  <p:stCondLst>
                                    <p:cond delay="0"/>
                                  </p:stCondLst>
                                  <p:childTnLst>
                                    <p:set>
                                      <p:cBhvr>
                                        <p:cTn id="64" dur="1" fill="hold">
                                          <p:stCondLst>
                                            <p:cond delay="0"/>
                                          </p:stCondLst>
                                        </p:cTn>
                                        <p:tgtEl>
                                          <p:spTgt spid="5">
                                            <p:graphicEl>
                                              <a:dgm id="{424E181D-38E0-4C27-A686-72CABDFB032E}"/>
                                            </p:graphicEl>
                                          </p:spTgt>
                                        </p:tgtEl>
                                        <p:attrNameLst>
                                          <p:attrName>style.visibility</p:attrName>
                                        </p:attrNameLst>
                                      </p:cBhvr>
                                      <p:to>
                                        <p:strVal val="visible"/>
                                      </p:to>
                                    </p:set>
                                    <p:animEffect transition="in" filter="wheel(1)">
                                      <p:cBhvr>
                                        <p:cTn id="65" dur="2000"/>
                                        <p:tgtEl>
                                          <p:spTgt spid="5">
                                            <p:graphicEl>
                                              <a:dgm id="{424E181D-38E0-4C27-A686-72CABDFB032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463311-ACFE-434D-83E3-D96C2187037F}"/>
              </a:ext>
            </a:extLst>
          </p:cNvPr>
          <p:cNvSpPr>
            <a:spLocks noGrp="1"/>
          </p:cNvSpPr>
          <p:nvPr>
            <p:ph type="title"/>
          </p:nvPr>
        </p:nvSpPr>
        <p:spPr>
          <a:xfrm>
            <a:off x="2596901" y="158613"/>
            <a:ext cx="8534400" cy="1507067"/>
          </a:xfrm>
        </p:spPr>
        <p:txBody>
          <a:bodyPr>
            <a:normAutofit/>
          </a:bodyPr>
          <a:lstStyle/>
          <a:p>
            <a:r>
              <a:rPr lang="fr-FR" sz="2400" dirty="0"/>
              <a:t>La coordination au CHLP</a:t>
            </a:r>
          </a:p>
        </p:txBody>
      </p:sp>
      <p:pic>
        <p:nvPicPr>
          <p:cNvPr id="4" name="Espace réservé du contenu 3">
            <a:extLst>
              <a:ext uri="{FF2B5EF4-FFF2-40B4-BE49-F238E27FC236}">
                <a16:creationId xmlns:a16="http://schemas.microsoft.com/office/drawing/2014/main" id="{5307B3DF-477F-4351-BFC7-3C2BC1C06107}"/>
              </a:ext>
            </a:extLst>
          </p:cNvPr>
          <p:cNvPicPr>
            <a:picLocks noGrp="1" noChangeAspect="1"/>
          </p:cNvPicPr>
          <p:nvPr>
            <p:ph idx="1"/>
          </p:nvPr>
        </p:nvPicPr>
        <p:blipFill>
          <a:blip r:embed="rId2"/>
          <a:stretch>
            <a:fillRect/>
          </a:stretch>
        </p:blipFill>
        <p:spPr>
          <a:xfrm>
            <a:off x="261785" y="257962"/>
            <a:ext cx="1516682" cy="804790"/>
          </a:xfrm>
          <a:prstGeom prst="rect">
            <a:avLst/>
          </a:prstGeom>
        </p:spPr>
      </p:pic>
      <p:sp>
        <p:nvSpPr>
          <p:cNvPr id="3" name="Rectangle 2">
            <a:extLst>
              <a:ext uri="{FF2B5EF4-FFF2-40B4-BE49-F238E27FC236}">
                <a16:creationId xmlns:a16="http://schemas.microsoft.com/office/drawing/2014/main" id="{B8438F72-5161-429D-9CDF-0BA4B3B8A1F8}"/>
              </a:ext>
            </a:extLst>
          </p:cNvPr>
          <p:cNvSpPr/>
          <p:nvPr/>
        </p:nvSpPr>
        <p:spPr>
          <a:xfrm>
            <a:off x="595618" y="1887523"/>
            <a:ext cx="10535684" cy="3693319"/>
          </a:xfrm>
          <a:prstGeom prst="rect">
            <a:avLst/>
          </a:prstGeom>
        </p:spPr>
        <p:txBody>
          <a:bodyPr wrap="square">
            <a:spAutoFit/>
          </a:bodyPr>
          <a:lstStyle/>
          <a:p>
            <a:r>
              <a:rPr lang="fr-FR" b="1" dirty="0"/>
              <a:t>Elle est composée de: </a:t>
            </a:r>
            <a:endParaRPr lang="fr-FR" b="1" dirty="0">
              <a:ea typeface="Tahoma" panose="020B0604030504040204" pitchFamily="34" charset="0"/>
              <a:cs typeface="Tahoma" panose="020B0604030504040204" pitchFamily="34" charset="0"/>
            </a:endParaRPr>
          </a:p>
          <a:p>
            <a:pPr marL="285750" indent="-285750">
              <a:buFont typeface="Wingdings" panose="05000000000000000000" pitchFamily="2" charset="2"/>
              <a:buChar char="§"/>
            </a:pPr>
            <a:endParaRPr lang="fr-FR" dirty="0">
              <a:ea typeface="Tahoma" panose="020B0604030504040204" pitchFamily="34" charset="0"/>
              <a:cs typeface="Tahoma" panose="020B0604030504040204" pitchFamily="34" charset="0"/>
            </a:endParaRPr>
          </a:p>
          <a:p>
            <a:pPr marL="285750" indent="-285750">
              <a:buFont typeface="Wingdings" panose="05000000000000000000" pitchFamily="2" charset="2"/>
              <a:buChar char="§"/>
            </a:pPr>
            <a:r>
              <a:rPr lang="fr-FR" dirty="0">
                <a:ea typeface="Tahoma" panose="020B0604030504040204" pitchFamily="34" charset="0"/>
                <a:cs typeface="Tahoma" panose="020B0604030504040204" pitchFamily="34" charset="0"/>
              </a:rPr>
              <a:t>1 médecin référent  : Amaury TOITOT sans temps dédié</a:t>
            </a:r>
          </a:p>
          <a:p>
            <a:endParaRPr lang="fr-FR" dirty="0">
              <a:ea typeface="Tahoma" panose="020B0604030504040204" pitchFamily="34" charset="0"/>
              <a:cs typeface="Tahoma" panose="020B0604030504040204" pitchFamily="34" charset="0"/>
            </a:endParaRPr>
          </a:p>
          <a:p>
            <a:pPr marL="285750" indent="-285750">
              <a:buFont typeface="Wingdings" panose="05000000000000000000" pitchFamily="2" charset="2"/>
              <a:buChar char="§"/>
            </a:pPr>
            <a:r>
              <a:rPr lang="fr-FR" dirty="0">
                <a:ea typeface="Tahoma" panose="020B0604030504040204" pitchFamily="34" charset="0"/>
                <a:cs typeface="Tahoma" panose="020B0604030504040204" pitchFamily="34" charset="0"/>
              </a:rPr>
              <a:t>10 médecins préleveurs de cornées ainsi que les médecins ophtalmologues qui peuvent réaliser cet acte.</a:t>
            </a:r>
          </a:p>
          <a:p>
            <a:pPr lvl="2"/>
            <a:r>
              <a:rPr lang="fr-FR" dirty="0">
                <a:ea typeface="Tahoma" panose="020B0604030504040204" pitchFamily="34" charset="0"/>
                <a:cs typeface="Tahoma" panose="020B0604030504040204" pitchFamily="34" charset="0"/>
                <a:sym typeface="Wingdings" panose="05000000000000000000" pitchFamily="2" charset="2"/>
              </a:rPr>
              <a:t>	</a:t>
            </a:r>
          </a:p>
          <a:p>
            <a:pPr marL="1200150" lvl="2" indent="-285750">
              <a:buFont typeface="Wingdings" panose="05000000000000000000" pitchFamily="2" charset="2"/>
              <a:buChar char="§"/>
            </a:pPr>
            <a:endParaRPr lang="fr-FR" dirty="0">
              <a:ea typeface="Tahoma" panose="020B0604030504040204" pitchFamily="34" charset="0"/>
              <a:cs typeface="Tahoma" panose="020B0604030504040204" pitchFamily="34" charset="0"/>
            </a:endParaRPr>
          </a:p>
          <a:p>
            <a:pPr marL="285750" indent="-285750">
              <a:buFont typeface="Wingdings" panose="05000000000000000000" pitchFamily="2" charset="2"/>
              <a:buChar char="§"/>
            </a:pPr>
            <a:r>
              <a:rPr lang="fr-FR" dirty="0">
                <a:ea typeface="Tahoma" panose="020B0604030504040204" pitchFamily="34" charset="0"/>
                <a:cs typeface="Tahoma" panose="020B0604030504040204" pitchFamily="34" charset="0"/>
              </a:rPr>
              <a:t>6 médecins formés pour le prélèvement de vaisseaux .</a:t>
            </a:r>
          </a:p>
          <a:p>
            <a:pPr lvl="2"/>
            <a:r>
              <a:rPr lang="fr-FR" dirty="0">
                <a:ea typeface="Tahoma" panose="020B0604030504040204" pitchFamily="34" charset="0"/>
                <a:cs typeface="Tahoma" panose="020B0604030504040204" pitchFamily="34" charset="0"/>
              </a:rPr>
              <a:t>	</a:t>
            </a:r>
            <a:r>
              <a:rPr lang="fr-FR" dirty="0">
                <a:ea typeface="Tahoma" panose="020B0604030504040204" pitchFamily="34" charset="0"/>
                <a:cs typeface="Tahoma" panose="020B0604030504040204" pitchFamily="34" charset="0"/>
                <a:sym typeface="Wingdings" panose="05000000000000000000" pitchFamily="2" charset="2"/>
              </a:rPr>
              <a:t>	deuxième semestre 2025 formation de 1 nouveau médecin préleveur</a:t>
            </a:r>
            <a:endParaRPr lang="fr-FR" dirty="0">
              <a:ea typeface="Tahoma" panose="020B0604030504040204" pitchFamily="34" charset="0"/>
              <a:cs typeface="Tahoma" panose="020B0604030504040204" pitchFamily="34" charset="0"/>
            </a:endParaRPr>
          </a:p>
          <a:p>
            <a:pPr marL="285750" indent="-285750">
              <a:buFont typeface="Wingdings" panose="05000000000000000000" pitchFamily="2" charset="2"/>
              <a:buChar char="§"/>
            </a:pPr>
            <a:endParaRPr lang="fr-FR" dirty="0">
              <a:ea typeface="Tahoma" panose="020B0604030504040204" pitchFamily="34" charset="0"/>
              <a:cs typeface="Tahoma" panose="020B0604030504040204" pitchFamily="34" charset="0"/>
            </a:endParaRPr>
          </a:p>
          <a:p>
            <a:pPr marL="285750" indent="-285750">
              <a:buFont typeface="Wingdings" panose="05000000000000000000" pitchFamily="2" charset="2"/>
              <a:buChar char="§"/>
            </a:pPr>
            <a:r>
              <a:rPr lang="fr-FR" dirty="0">
                <a:ea typeface="Tahoma" panose="020B0604030504040204" pitchFamily="34" charset="0"/>
                <a:cs typeface="Tahoma" panose="020B0604030504040204" pitchFamily="34" charset="0"/>
              </a:rPr>
              <a:t>1 cadre de Santé sans temps dédié</a:t>
            </a:r>
            <a:endParaRPr lang="fr-FR" b="1" dirty="0">
              <a:ea typeface="Tahoma" panose="020B0604030504040204" pitchFamily="34" charset="0"/>
              <a:cs typeface="Tahoma" panose="020B0604030504040204" pitchFamily="34" charset="0"/>
            </a:endParaRPr>
          </a:p>
          <a:p>
            <a:pPr marL="285750" indent="-285750">
              <a:buFont typeface="Wingdings" panose="05000000000000000000" pitchFamily="2" charset="2"/>
              <a:buChar char="§"/>
            </a:pPr>
            <a:endParaRPr lang="fr-FR" dirty="0">
              <a:ea typeface="Tahoma" panose="020B0604030504040204" pitchFamily="34" charset="0"/>
              <a:cs typeface="Tahoma" panose="020B0604030504040204" pitchFamily="34" charset="0"/>
            </a:endParaRPr>
          </a:p>
          <a:p>
            <a:pPr marL="285750" indent="-285750">
              <a:buFont typeface="Wingdings" panose="05000000000000000000" pitchFamily="2" charset="2"/>
              <a:buChar char="§"/>
            </a:pPr>
            <a:r>
              <a:rPr lang="fr-FR" dirty="0">
                <a:ea typeface="Tahoma" panose="020B0604030504040204" pitchFamily="34" charset="0"/>
                <a:cs typeface="Tahoma" panose="020B0604030504040204" pitchFamily="34" charset="0"/>
              </a:rPr>
              <a:t>1 ICH à 50% en temps partagé UPOT/EMSP</a:t>
            </a:r>
          </a:p>
        </p:txBody>
      </p:sp>
      <p:sp>
        <p:nvSpPr>
          <p:cNvPr id="5" name="Espace réservé du pied de page 4">
            <a:extLst>
              <a:ext uri="{FF2B5EF4-FFF2-40B4-BE49-F238E27FC236}">
                <a16:creationId xmlns:a16="http://schemas.microsoft.com/office/drawing/2014/main" id="{6B118219-8FF6-42CC-86A9-8720DECB35C4}"/>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24276009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463311-ACFE-434D-83E3-D96C2187037F}"/>
              </a:ext>
            </a:extLst>
          </p:cNvPr>
          <p:cNvSpPr>
            <a:spLocks noGrp="1"/>
          </p:cNvSpPr>
          <p:nvPr>
            <p:ph type="title"/>
          </p:nvPr>
        </p:nvSpPr>
        <p:spPr>
          <a:xfrm>
            <a:off x="2596901" y="158613"/>
            <a:ext cx="8534400" cy="1507067"/>
          </a:xfrm>
        </p:spPr>
        <p:txBody>
          <a:bodyPr>
            <a:normAutofit/>
          </a:bodyPr>
          <a:lstStyle/>
          <a:p>
            <a:r>
              <a:rPr lang="fr-FR" sz="2400" dirty="0"/>
              <a:t>La coordination au CHLP</a:t>
            </a:r>
          </a:p>
        </p:txBody>
      </p:sp>
      <p:pic>
        <p:nvPicPr>
          <p:cNvPr id="4" name="Espace réservé du contenu 3">
            <a:extLst>
              <a:ext uri="{FF2B5EF4-FFF2-40B4-BE49-F238E27FC236}">
                <a16:creationId xmlns:a16="http://schemas.microsoft.com/office/drawing/2014/main" id="{5307B3DF-477F-4351-BFC7-3C2BC1C06107}"/>
              </a:ext>
            </a:extLst>
          </p:cNvPr>
          <p:cNvPicPr>
            <a:picLocks noGrp="1" noChangeAspect="1"/>
          </p:cNvPicPr>
          <p:nvPr>
            <p:ph idx="1"/>
          </p:nvPr>
        </p:nvPicPr>
        <p:blipFill>
          <a:blip r:embed="rId2"/>
          <a:stretch>
            <a:fillRect/>
          </a:stretch>
        </p:blipFill>
        <p:spPr>
          <a:xfrm>
            <a:off x="261785" y="257962"/>
            <a:ext cx="1516682" cy="804790"/>
          </a:xfrm>
          <a:prstGeom prst="rect">
            <a:avLst/>
          </a:prstGeom>
        </p:spPr>
      </p:pic>
      <p:sp>
        <p:nvSpPr>
          <p:cNvPr id="3" name="Rectangle 2">
            <a:extLst>
              <a:ext uri="{FF2B5EF4-FFF2-40B4-BE49-F238E27FC236}">
                <a16:creationId xmlns:a16="http://schemas.microsoft.com/office/drawing/2014/main" id="{B8438F72-5161-429D-9CDF-0BA4B3B8A1F8}"/>
              </a:ext>
            </a:extLst>
          </p:cNvPr>
          <p:cNvSpPr/>
          <p:nvPr/>
        </p:nvSpPr>
        <p:spPr>
          <a:xfrm>
            <a:off x="503854" y="1558211"/>
            <a:ext cx="10627447" cy="923330"/>
          </a:xfrm>
          <a:prstGeom prst="rect">
            <a:avLst/>
          </a:prstGeom>
        </p:spPr>
        <p:txBody>
          <a:bodyPr wrap="square">
            <a:spAutoFit/>
          </a:bodyPr>
          <a:lstStyle/>
          <a:p>
            <a:endParaRPr lang="fr-FR" dirty="0"/>
          </a:p>
          <a:p>
            <a:endParaRPr lang="fr-FR" dirty="0"/>
          </a:p>
          <a:p>
            <a:endParaRPr lang="fr-FR" b="1" dirty="0">
              <a:ea typeface="Tahoma" panose="020B0604030504040204" pitchFamily="34" charset="0"/>
              <a:cs typeface="Tahoma" panose="020B0604030504040204" pitchFamily="34" charset="0"/>
            </a:endParaRPr>
          </a:p>
        </p:txBody>
      </p:sp>
      <p:pic>
        <p:nvPicPr>
          <p:cNvPr id="5" name="ymail_attachmentId425803b3-c517-4f23-b8c3-ca541974d67e" descr="425803b3-c517-4f23-b8c3-ca541974d67e">
            <a:extLst>
              <a:ext uri="{FF2B5EF4-FFF2-40B4-BE49-F238E27FC236}">
                <a16:creationId xmlns:a16="http://schemas.microsoft.com/office/drawing/2014/main" id="{CA0EDED4-2C0D-4051-839C-B054DA7C22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289" y="1558211"/>
            <a:ext cx="2094484" cy="162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6">
            <a:extLst>
              <a:ext uri="{FF2B5EF4-FFF2-40B4-BE49-F238E27FC236}">
                <a16:creationId xmlns:a16="http://schemas.microsoft.com/office/drawing/2014/main" id="{57098AB7-9A70-4E48-A0FF-5A893A571170}"/>
              </a:ext>
            </a:extLst>
          </p:cNvPr>
          <p:cNvPicPr>
            <a:picLocks noChangeAspect="1"/>
          </p:cNvPicPr>
          <p:nvPr/>
        </p:nvPicPr>
        <p:blipFill>
          <a:blip r:embed="rId4"/>
          <a:stretch>
            <a:fillRect/>
          </a:stretch>
        </p:blipFill>
        <p:spPr>
          <a:xfrm rot="16200000">
            <a:off x="9574884" y="1109446"/>
            <a:ext cx="1968760" cy="1928330"/>
          </a:xfrm>
          <a:prstGeom prst="rect">
            <a:avLst/>
          </a:prstGeom>
        </p:spPr>
      </p:pic>
      <p:pic>
        <p:nvPicPr>
          <p:cNvPr id="9" name="Image 8">
            <a:extLst>
              <a:ext uri="{FF2B5EF4-FFF2-40B4-BE49-F238E27FC236}">
                <a16:creationId xmlns:a16="http://schemas.microsoft.com/office/drawing/2014/main" id="{66D1B2BC-750B-4083-A4D5-4D0E5CBA531B}"/>
              </a:ext>
            </a:extLst>
          </p:cNvPr>
          <p:cNvPicPr>
            <a:picLocks noChangeAspect="1"/>
          </p:cNvPicPr>
          <p:nvPr/>
        </p:nvPicPr>
        <p:blipFill>
          <a:blip r:embed="rId5"/>
          <a:stretch>
            <a:fillRect/>
          </a:stretch>
        </p:blipFill>
        <p:spPr>
          <a:xfrm>
            <a:off x="9352818" y="3800010"/>
            <a:ext cx="1675965" cy="2267339"/>
          </a:xfrm>
          <a:prstGeom prst="rect">
            <a:avLst/>
          </a:prstGeom>
        </p:spPr>
      </p:pic>
      <p:pic>
        <p:nvPicPr>
          <p:cNvPr id="1026" name="ymail_attachmentIdc5e74414-f1de-41ef-996b-088f56459d9c" descr="c5e74414-f1de-41ef-996b-088f56459d9c">
            <a:extLst>
              <a:ext uri="{FF2B5EF4-FFF2-40B4-BE49-F238E27FC236}">
                <a16:creationId xmlns:a16="http://schemas.microsoft.com/office/drawing/2014/main" id="{6EB3D828-84DD-4408-8174-221172FA34E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87178" y="2019876"/>
            <a:ext cx="1747284" cy="233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ymail_attachmentIdc72b572a-3e1c-4351-8334-2297776bb847" descr="c72b572a-3e1c-4351-8334-2297776bb847">
            <a:extLst>
              <a:ext uri="{FF2B5EF4-FFF2-40B4-BE49-F238E27FC236}">
                <a16:creationId xmlns:a16="http://schemas.microsoft.com/office/drawing/2014/main" id="{F1B6C25F-8651-4374-A777-583287BA416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24739" y="1464906"/>
            <a:ext cx="3260951" cy="427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du pied de page 5">
            <a:extLst>
              <a:ext uri="{FF2B5EF4-FFF2-40B4-BE49-F238E27FC236}">
                <a16:creationId xmlns:a16="http://schemas.microsoft.com/office/drawing/2014/main" id="{7C4AD388-1492-450B-8C7F-F624539EFFFB}"/>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117330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463311-ACFE-434D-83E3-D96C2187037F}"/>
              </a:ext>
            </a:extLst>
          </p:cNvPr>
          <p:cNvSpPr>
            <a:spLocks noGrp="1"/>
          </p:cNvSpPr>
          <p:nvPr>
            <p:ph type="title"/>
          </p:nvPr>
        </p:nvSpPr>
        <p:spPr>
          <a:xfrm>
            <a:off x="2033618" y="309219"/>
            <a:ext cx="8534400" cy="753534"/>
          </a:xfrm>
        </p:spPr>
        <p:txBody>
          <a:bodyPr>
            <a:normAutofit/>
          </a:bodyPr>
          <a:lstStyle/>
          <a:p>
            <a:pPr algn="ctr"/>
            <a:r>
              <a:rPr lang="fr-FR" dirty="0"/>
              <a:t>      les organes en 2024</a:t>
            </a:r>
          </a:p>
        </p:txBody>
      </p:sp>
      <p:pic>
        <p:nvPicPr>
          <p:cNvPr id="4" name="Espace réservé du contenu 3">
            <a:extLst>
              <a:ext uri="{FF2B5EF4-FFF2-40B4-BE49-F238E27FC236}">
                <a16:creationId xmlns:a16="http://schemas.microsoft.com/office/drawing/2014/main" id="{5307B3DF-477F-4351-BFC7-3C2BC1C06107}"/>
              </a:ext>
            </a:extLst>
          </p:cNvPr>
          <p:cNvPicPr>
            <a:picLocks noGrp="1" noChangeAspect="1"/>
          </p:cNvPicPr>
          <p:nvPr>
            <p:ph idx="1"/>
          </p:nvPr>
        </p:nvPicPr>
        <p:blipFill>
          <a:blip r:embed="rId2"/>
          <a:stretch>
            <a:fillRect/>
          </a:stretch>
        </p:blipFill>
        <p:spPr>
          <a:xfrm>
            <a:off x="261785" y="257962"/>
            <a:ext cx="1516682" cy="804790"/>
          </a:xfrm>
          <a:prstGeom prst="rect">
            <a:avLst/>
          </a:prstGeom>
        </p:spPr>
      </p:pic>
      <p:sp>
        <p:nvSpPr>
          <p:cNvPr id="3" name="ZoneTexte 2">
            <a:extLst>
              <a:ext uri="{FF2B5EF4-FFF2-40B4-BE49-F238E27FC236}">
                <a16:creationId xmlns:a16="http://schemas.microsoft.com/office/drawing/2014/main" id="{E43139E5-4DE8-4D07-A594-391271E67DFA}"/>
              </a:ext>
            </a:extLst>
          </p:cNvPr>
          <p:cNvSpPr txBox="1"/>
          <p:nvPr/>
        </p:nvSpPr>
        <p:spPr>
          <a:xfrm>
            <a:off x="653743" y="1150921"/>
            <a:ext cx="9978501" cy="5016758"/>
          </a:xfrm>
          <a:prstGeom prst="rect">
            <a:avLst/>
          </a:prstGeom>
          <a:noFill/>
        </p:spPr>
        <p:txBody>
          <a:bodyPr wrap="square" rtlCol="0">
            <a:spAutoFit/>
          </a:bodyPr>
          <a:lstStyle/>
          <a:p>
            <a:r>
              <a:rPr lang="fr-FR" sz="3200" dirty="0"/>
              <a:t>6034 GREFFONS EN 2024</a:t>
            </a:r>
          </a:p>
          <a:p>
            <a:endParaRPr lang="fr-FR" sz="3200" dirty="0"/>
          </a:p>
          <a:p>
            <a:endParaRPr lang="fr-FR" sz="3200" dirty="0"/>
          </a:p>
          <a:p>
            <a:pPr marL="285750" indent="-285750">
              <a:buFont typeface="Arial" panose="020B0604020202020204" pitchFamily="34" charset="0"/>
              <a:buChar char="•"/>
            </a:pPr>
            <a:r>
              <a:rPr lang="fr-FR" sz="3200" dirty="0"/>
              <a:t>3757 REINS            dont 598 donneurs vivants</a:t>
            </a:r>
          </a:p>
          <a:p>
            <a:pPr marL="285750" indent="-285750">
              <a:buFont typeface="Arial" panose="020B0604020202020204" pitchFamily="34" charset="0"/>
              <a:buChar char="•"/>
            </a:pPr>
            <a:r>
              <a:rPr lang="fr-FR" sz="3200" dirty="0"/>
              <a:t>1439 FOIES            dont 16 donneurs vivants</a:t>
            </a:r>
          </a:p>
          <a:p>
            <a:pPr marL="285750" indent="-285750">
              <a:buFont typeface="Arial" panose="020B0604020202020204" pitchFamily="34" charset="0"/>
              <a:buChar char="•"/>
            </a:pPr>
            <a:r>
              <a:rPr lang="fr-FR" sz="3200" dirty="0"/>
              <a:t>414 CŒURS</a:t>
            </a:r>
          </a:p>
          <a:p>
            <a:pPr marL="285750" indent="-285750">
              <a:buFont typeface="Arial" panose="020B0604020202020204" pitchFamily="34" charset="0"/>
              <a:buChar char="•"/>
            </a:pPr>
            <a:r>
              <a:rPr lang="fr-FR" sz="3200" dirty="0"/>
              <a:t>323 POUMONS</a:t>
            </a:r>
          </a:p>
          <a:p>
            <a:pPr marL="285750" indent="-285750">
              <a:buFont typeface="Arial" panose="020B0604020202020204" pitchFamily="34" charset="0"/>
              <a:buChar char="•"/>
            </a:pPr>
            <a:r>
              <a:rPr lang="fr-FR" sz="3200" dirty="0"/>
              <a:t>9 CARDIO PULMONAIRES</a:t>
            </a:r>
          </a:p>
          <a:p>
            <a:pPr marL="285750" indent="-285750">
              <a:buFont typeface="Arial" panose="020B0604020202020204" pitchFamily="34" charset="0"/>
              <a:buChar char="•"/>
            </a:pPr>
            <a:r>
              <a:rPr lang="fr-FR" sz="3200" dirty="0"/>
              <a:t>91 PANCREAS</a:t>
            </a:r>
          </a:p>
          <a:p>
            <a:pPr marL="285750" indent="-285750">
              <a:buFont typeface="Arial" panose="020B0604020202020204" pitchFamily="34" charset="0"/>
              <a:buChar char="•"/>
            </a:pPr>
            <a:r>
              <a:rPr lang="fr-FR" sz="3200" dirty="0"/>
              <a:t>1 GREFFE INTESTINALE</a:t>
            </a:r>
          </a:p>
        </p:txBody>
      </p:sp>
      <p:sp>
        <p:nvSpPr>
          <p:cNvPr id="5" name="Espace réservé du pied de page 4">
            <a:extLst>
              <a:ext uri="{FF2B5EF4-FFF2-40B4-BE49-F238E27FC236}">
                <a16:creationId xmlns:a16="http://schemas.microsoft.com/office/drawing/2014/main" id="{5D412215-95A3-4EE6-A48D-28C65974D9E7}"/>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300342599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25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25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25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25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25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25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25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25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additive="base">
                                        <p:cTn id="4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5307B3DF-477F-4351-BFC7-3C2BC1C06107}"/>
              </a:ext>
            </a:extLst>
          </p:cNvPr>
          <p:cNvPicPr>
            <a:picLocks noGrp="1" noChangeAspect="1"/>
          </p:cNvPicPr>
          <p:nvPr>
            <p:ph idx="1"/>
          </p:nvPr>
        </p:nvPicPr>
        <p:blipFill>
          <a:blip r:embed="rId2"/>
          <a:stretch>
            <a:fillRect/>
          </a:stretch>
        </p:blipFill>
        <p:spPr>
          <a:xfrm>
            <a:off x="261785" y="257962"/>
            <a:ext cx="1516682" cy="804790"/>
          </a:xfrm>
          <a:prstGeom prst="rect">
            <a:avLst/>
          </a:prstGeom>
        </p:spPr>
      </p:pic>
      <p:sp>
        <p:nvSpPr>
          <p:cNvPr id="3" name="Titre 2">
            <a:extLst>
              <a:ext uri="{FF2B5EF4-FFF2-40B4-BE49-F238E27FC236}">
                <a16:creationId xmlns:a16="http://schemas.microsoft.com/office/drawing/2014/main" id="{D7AC6C92-BB39-46E2-8DBE-BB8F488AAA47}"/>
              </a:ext>
            </a:extLst>
          </p:cNvPr>
          <p:cNvSpPr>
            <a:spLocks noGrp="1"/>
          </p:cNvSpPr>
          <p:nvPr>
            <p:ph type="title"/>
          </p:nvPr>
        </p:nvSpPr>
        <p:spPr>
          <a:xfrm>
            <a:off x="2060251" y="1"/>
            <a:ext cx="8534400" cy="1062752"/>
          </a:xfrm>
        </p:spPr>
        <p:txBody>
          <a:bodyPr/>
          <a:lstStyle/>
          <a:p>
            <a:pPr algn="ctr"/>
            <a:r>
              <a:rPr lang="fr-FR" dirty="0"/>
              <a:t>Les acteurs</a:t>
            </a:r>
          </a:p>
        </p:txBody>
      </p:sp>
      <p:sp>
        <p:nvSpPr>
          <p:cNvPr id="2" name="ZoneTexte 1">
            <a:extLst>
              <a:ext uri="{FF2B5EF4-FFF2-40B4-BE49-F238E27FC236}">
                <a16:creationId xmlns:a16="http://schemas.microsoft.com/office/drawing/2014/main" id="{193051C8-FC72-45B4-B0D9-95A510458CD8}"/>
              </a:ext>
            </a:extLst>
          </p:cNvPr>
          <p:cNvSpPr txBox="1"/>
          <p:nvPr/>
        </p:nvSpPr>
        <p:spPr>
          <a:xfrm>
            <a:off x="1864311" y="2219418"/>
            <a:ext cx="8815526" cy="3139321"/>
          </a:xfrm>
          <a:prstGeom prst="rect">
            <a:avLst/>
          </a:prstGeom>
          <a:noFill/>
        </p:spPr>
        <p:txBody>
          <a:bodyPr wrap="square" rtlCol="0">
            <a:spAutoFit/>
          </a:bodyPr>
          <a:lstStyle/>
          <a:p>
            <a:r>
              <a:rPr lang="fr-FR" dirty="0"/>
              <a:t>2 acteurs en jeu</a:t>
            </a:r>
          </a:p>
          <a:p>
            <a:endParaRPr lang="fr-FR" dirty="0"/>
          </a:p>
          <a:p>
            <a:pPr marL="285750" indent="-285750">
              <a:buFont typeface="Wingdings" panose="05000000000000000000" pitchFamily="2" charset="2"/>
              <a:buChar char="à"/>
            </a:pPr>
            <a:r>
              <a:rPr lang="fr-FR" dirty="0">
                <a:sym typeface="Wingdings" panose="05000000000000000000" pitchFamily="2" charset="2"/>
              </a:rPr>
              <a:t>La Coordination Hospitalière de Prélèvement d’Organes et de Tissus</a:t>
            </a:r>
          </a:p>
          <a:p>
            <a:r>
              <a:rPr lang="fr-FR" dirty="0">
                <a:sym typeface="Wingdings" panose="05000000000000000000" pitchFamily="2" charset="2"/>
              </a:rPr>
              <a:t>CHPOT</a:t>
            </a:r>
          </a:p>
          <a:p>
            <a:endParaRPr lang="fr-FR" dirty="0">
              <a:sym typeface="Wingdings" panose="05000000000000000000" pitchFamily="2" charset="2"/>
            </a:endParaRPr>
          </a:p>
          <a:p>
            <a:endParaRPr lang="fr-FR" dirty="0">
              <a:sym typeface="Wingdings" panose="05000000000000000000" pitchFamily="2" charset="2"/>
            </a:endParaRPr>
          </a:p>
          <a:p>
            <a:pPr marL="285750" indent="-285750">
              <a:buFont typeface="Wingdings" panose="05000000000000000000" pitchFamily="2" charset="2"/>
              <a:buChar char="à"/>
            </a:pPr>
            <a:r>
              <a:rPr lang="fr-FR" dirty="0">
                <a:sym typeface="Wingdings" panose="05000000000000000000" pitchFamily="2" charset="2"/>
              </a:rPr>
              <a:t>L’Agence de Biomédecine</a:t>
            </a:r>
          </a:p>
          <a:p>
            <a:r>
              <a:rPr lang="fr-FR" dirty="0">
                <a:sym typeface="Wingdings" panose="05000000000000000000" pitchFamily="2" charset="2"/>
              </a:rPr>
              <a:t>ABM</a:t>
            </a:r>
          </a:p>
          <a:p>
            <a:endParaRPr lang="fr-FR" dirty="0">
              <a:sym typeface="Wingdings" panose="05000000000000000000" pitchFamily="2" charset="2"/>
            </a:endParaRPr>
          </a:p>
          <a:p>
            <a:endParaRPr lang="fr-FR" dirty="0">
              <a:sym typeface="Wingdings" panose="05000000000000000000" pitchFamily="2" charset="2"/>
            </a:endParaRPr>
          </a:p>
          <a:p>
            <a:r>
              <a:rPr lang="fr-FR" dirty="0">
                <a:sym typeface="Wingdings" panose="05000000000000000000" pitchFamily="2" charset="2"/>
              </a:rPr>
              <a:t>Ces deux acteurs sont indissociables lors d’un prélèvement</a:t>
            </a:r>
          </a:p>
        </p:txBody>
      </p:sp>
      <p:sp>
        <p:nvSpPr>
          <p:cNvPr id="5" name="Espace réservé du pied de page 4">
            <a:extLst>
              <a:ext uri="{FF2B5EF4-FFF2-40B4-BE49-F238E27FC236}">
                <a16:creationId xmlns:a16="http://schemas.microsoft.com/office/drawing/2014/main" id="{13DF475A-D70E-4338-8A9C-BAE1E755CB9F}"/>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34673446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5307B3DF-477F-4351-BFC7-3C2BC1C06107}"/>
              </a:ext>
            </a:extLst>
          </p:cNvPr>
          <p:cNvPicPr>
            <a:picLocks noGrp="1" noChangeAspect="1"/>
          </p:cNvPicPr>
          <p:nvPr>
            <p:ph idx="1"/>
          </p:nvPr>
        </p:nvPicPr>
        <p:blipFill>
          <a:blip r:embed="rId2"/>
          <a:stretch>
            <a:fillRect/>
          </a:stretch>
        </p:blipFill>
        <p:spPr>
          <a:xfrm>
            <a:off x="261785" y="257962"/>
            <a:ext cx="1516682" cy="804790"/>
          </a:xfrm>
          <a:prstGeom prst="rect">
            <a:avLst/>
          </a:prstGeom>
        </p:spPr>
      </p:pic>
      <p:sp>
        <p:nvSpPr>
          <p:cNvPr id="3" name="Titre 2">
            <a:extLst>
              <a:ext uri="{FF2B5EF4-FFF2-40B4-BE49-F238E27FC236}">
                <a16:creationId xmlns:a16="http://schemas.microsoft.com/office/drawing/2014/main" id="{D7AC6C92-BB39-46E2-8DBE-BB8F488AAA47}"/>
              </a:ext>
            </a:extLst>
          </p:cNvPr>
          <p:cNvSpPr>
            <a:spLocks noGrp="1"/>
          </p:cNvSpPr>
          <p:nvPr>
            <p:ph type="title"/>
          </p:nvPr>
        </p:nvSpPr>
        <p:spPr>
          <a:xfrm>
            <a:off x="2060251" y="1"/>
            <a:ext cx="8534400" cy="1062752"/>
          </a:xfrm>
        </p:spPr>
        <p:txBody>
          <a:bodyPr/>
          <a:lstStyle/>
          <a:p>
            <a:pPr algn="ctr"/>
            <a:r>
              <a:rPr lang="fr-FR" dirty="0"/>
              <a:t>La CHPOT : ses missions</a:t>
            </a:r>
          </a:p>
        </p:txBody>
      </p:sp>
      <p:graphicFrame>
        <p:nvGraphicFramePr>
          <p:cNvPr id="5" name="Diagramme 4">
            <a:extLst>
              <a:ext uri="{FF2B5EF4-FFF2-40B4-BE49-F238E27FC236}">
                <a16:creationId xmlns:a16="http://schemas.microsoft.com/office/drawing/2014/main" id="{1D46B3C2-1DF5-4D8A-B676-C50A10D64BEF}"/>
              </a:ext>
            </a:extLst>
          </p:cNvPr>
          <p:cNvGraphicFramePr/>
          <p:nvPr>
            <p:extLst/>
          </p:nvPr>
        </p:nvGraphicFramePr>
        <p:xfrm>
          <a:off x="2407466" y="1062752"/>
          <a:ext cx="7839969" cy="50755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Espace réservé du pied de page 1">
            <a:extLst>
              <a:ext uri="{FF2B5EF4-FFF2-40B4-BE49-F238E27FC236}">
                <a16:creationId xmlns:a16="http://schemas.microsoft.com/office/drawing/2014/main" id="{B61DC2B4-5255-47A9-B51E-5DBA82EEF4A9}"/>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428898108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7F547550-218F-4A34-B3F4-86409507D331}"/>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6A66AC54-B87C-45D6-8F95-BA7B8A4098DF}"/>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graphicEl>
                                              <a:dgm id="{014351D8-B3A8-47A6-843B-E7FE71F7FF79}"/>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graphicEl>
                                              <a:dgm id="{63772315-A40C-4222-939D-585A352AB3CB}"/>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graphicEl>
                                              <a:dgm id="{8D51A013-D2B8-47D3-8365-83A24FFBAD3E}"/>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AFC98471-C35C-425D-A37A-1C419F88A035}"/>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graphicEl>
                                              <a:dgm id="{4AC18811-94BA-42B0-BE07-AC8F122F22AB}"/>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graphicEl>
                                              <a:dgm id="{978CEDED-30C7-43B0-ABB8-9FC8038D5657}"/>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graphicEl>
                                              <a:dgm id="{21CD2634-AF8A-4CE4-83B6-48AD672E452B}"/>
                                            </p:graphic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graphicEl>
                                              <a:dgm id="{0F20C74D-BCE9-4ACA-AF7C-E9F3805B1E68}"/>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5307B3DF-477F-4351-BFC7-3C2BC1C06107}"/>
              </a:ext>
            </a:extLst>
          </p:cNvPr>
          <p:cNvPicPr>
            <a:picLocks noGrp="1" noChangeAspect="1"/>
          </p:cNvPicPr>
          <p:nvPr>
            <p:ph idx="1"/>
          </p:nvPr>
        </p:nvPicPr>
        <p:blipFill>
          <a:blip r:embed="rId2"/>
          <a:stretch>
            <a:fillRect/>
          </a:stretch>
        </p:blipFill>
        <p:spPr>
          <a:xfrm>
            <a:off x="261785" y="257962"/>
            <a:ext cx="1516682" cy="804790"/>
          </a:xfrm>
          <a:prstGeom prst="rect">
            <a:avLst/>
          </a:prstGeom>
        </p:spPr>
      </p:pic>
      <p:sp>
        <p:nvSpPr>
          <p:cNvPr id="3" name="Titre 2">
            <a:extLst>
              <a:ext uri="{FF2B5EF4-FFF2-40B4-BE49-F238E27FC236}">
                <a16:creationId xmlns:a16="http://schemas.microsoft.com/office/drawing/2014/main" id="{D7AC6C92-BB39-46E2-8DBE-BB8F488AAA47}"/>
              </a:ext>
            </a:extLst>
          </p:cNvPr>
          <p:cNvSpPr>
            <a:spLocks noGrp="1"/>
          </p:cNvSpPr>
          <p:nvPr>
            <p:ph type="title"/>
          </p:nvPr>
        </p:nvSpPr>
        <p:spPr>
          <a:xfrm>
            <a:off x="2015863" y="1"/>
            <a:ext cx="8534400" cy="1062752"/>
          </a:xfrm>
        </p:spPr>
        <p:txBody>
          <a:bodyPr/>
          <a:lstStyle/>
          <a:p>
            <a:pPr algn="ctr"/>
            <a:r>
              <a:rPr lang="fr-FR" dirty="0"/>
              <a:t>L’agence de biomédecine</a:t>
            </a:r>
          </a:p>
        </p:txBody>
      </p:sp>
      <p:sp>
        <p:nvSpPr>
          <p:cNvPr id="2" name="Légende : flèche vers le bas 1">
            <a:extLst>
              <a:ext uri="{FF2B5EF4-FFF2-40B4-BE49-F238E27FC236}">
                <a16:creationId xmlns:a16="http://schemas.microsoft.com/office/drawing/2014/main" id="{C4AFB7C2-213E-4BCE-9EFD-83B4B1D23AD2}"/>
              </a:ext>
            </a:extLst>
          </p:cNvPr>
          <p:cNvSpPr/>
          <p:nvPr/>
        </p:nvSpPr>
        <p:spPr>
          <a:xfrm>
            <a:off x="3107184" y="1384916"/>
            <a:ext cx="5326602" cy="914400"/>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Elle gère les activités liées à l’utilisation des produits du corps humains</a:t>
            </a:r>
          </a:p>
        </p:txBody>
      </p:sp>
      <p:sp>
        <p:nvSpPr>
          <p:cNvPr id="7" name="Ellipse 6">
            <a:extLst>
              <a:ext uri="{FF2B5EF4-FFF2-40B4-BE49-F238E27FC236}">
                <a16:creationId xmlns:a16="http://schemas.microsoft.com/office/drawing/2014/main" id="{39427F4F-E427-4D0A-8AC1-D8AEB28B761D}"/>
              </a:ext>
            </a:extLst>
          </p:cNvPr>
          <p:cNvSpPr/>
          <p:nvPr/>
        </p:nvSpPr>
        <p:spPr>
          <a:xfrm>
            <a:off x="3107184" y="2299316"/>
            <a:ext cx="5326602" cy="338239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Gestion de la LNA</a:t>
            </a:r>
          </a:p>
          <a:p>
            <a:pPr algn="ctr"/>
            <a:r>
              <a:rPr lang="fr-FR" dirty="0"/>
              <a:t>Gestion du RNR </a:t>
            </a:r>
          </a:p>
          <a:p>
            <a:pPr algn="ctr"/>
            <a:r>
              <a:rPr lang="fr-FR" dirty="0"/>
              <a:t>Elaboration des règles de Répartition des organes</a:t>
            </a:r>
          </a:p>
          <a:p>
            <a:pPr algn="ctr"/>
            <a:r>
              <a:rPr lang="fr-FR" dirty="0"/>
              <a:t>Coordination des prélèvement d’organes</a:t>
            </a:r>
          </a:p>
        </p:txBody>
      </p:sp>
      <p:sp>
        <p:nvSpPr>
          <p:cNvPr id="5" name="Espace réservé du pied de page 4">
            <a:extLst>
              <a:ext uri="{FF2B5EF4-FFF2-40B4-BE49-F238E27FC236}">
                <a16:creationId xmlns:a16="http://schemas.microsoft.com/office/drawing/2014/main" id="{83F7F769-565A-4D0D-A640-4647ACAF4CE7}"/>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124060763"/>
      </p:ext>
    </p:extLst>
  </p:cSld>
  <p:clrMapOvr>
    <a:masterClrMapping/>
  </p:clrMapOvr>
  <p:transition spd="med">
    <p:pull/>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5307B3DF-477F-4351-BFC7-3C2BC1C06107}"/>
              </a:ext>
            </a:extLst>
          </p:cNvPr>
          <p:cNvPicPr>
            <a:picLocks noGrp="1" noChangeAspect="1"/>
          </p:cNvPicPr>
          <p:nvPr>
            <p:ph idx="1"/>
          </p:nvPr>
        </p:nvPicPr>
        <p:blipFill>
          <a:blip r:embed="rId2"/>
          <a:stretch>
            <a:fillRect/>
          </a:stretch>
        </p:blipFill>
        <p:spPr>
          <a:xfrm>
            <a:off x="261785" y="257962"/>
            <a:ext cx="1516682" cy="804790"/>
          </a:xfrm>
          <a:prstGeom prst="rect">
            <a:avLst/>
          </a:prstGeom>
        </p:spPr>
      </p:pic>
      <p:sp>
        <p:nvSpPr>
          <p:cNvPr id="3" name="Titre 2">
            <a:extLst>
              <a:ext uri="{FF2B5EF4-FFF2-40B4-BE49-F238E27FC236}">
                <a16:creationId xmlns:a16="http://schemas.microsoft.com/office/drawing/2014/main" id="{D7AC6C92-BB39-46E2-8DBE-BB8F488AAA47}"/>
              </a:ext>
            </a:extLst>
          </p:cNvPr>
          <p:cNvSpPr>
            <a:spLocks noGrp="1"/>
          </p:cNvSpPr>
          <p:nvPr>
            <p:ph type="title"/>
          </p:nvPr>
        </p:nvSpPr>
        <p:spPr>
          <a:xfrm>
            <a:off x="2042496" y="1"/>
            <a:ext cx="8534400" cy="1062752"/>
          </a:xfrm>
        </p:spPr>
        <p:txBody>
          <a:bodyPr/>
          <a:lstStyle/>
          <a:p>
            <a:pPr algn="ctr"/>
            <a:r>
              <a:rPr lang="fr-FR" dirty="0"/>
              <a:t>Les types de donneurs</a:t>
            </a:r>
          </a:p>
        </p:txBody>
      </p:sp>
      <p:pic>
        <p:nvPicPr>
          <p:cNvPr id="6" name="Graphique 5" descr="Utilisateur">
            <a:extLst>
              <a:ext uri="{FF2B5EF4-FFF2-40B4-BE49-F238E27FC236}">
                <a16:creationId xmlns:a16="http://schemas.microsoft.com/office/drawing/2014/main" id="{8590CDB4-58E5-4FC8-A87D-272809E8A8E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37862" y="2376996"/>
            <a:ext cx="1271834" cy="1617955"/>
          </a:xfrm>
          <a:prstGeom prst="rect">
            <a:avLst/>
          </a:prstGeom>
        </p:spPr>
      </p:pic>
      <p:sp>
        <p:nvSpPr>
          <p:cNvPr id="8" name="Rectangle : coins arrondis 7">
            <a:extLst>
              <a:ext uri="{FF2B5EF4-FFF2-40B4-BE49-F238E27FC236}">
                <a16:creationId xmlns:a16="http://schemas.microsoft.com/office/drawing/2014/main" id="{01C23753-86DF-44BD-9B86-21A0920AE7EB}"/>
              </a:ext>
            </a:extLst>
          </p:cNvPr>
          <p:cNvSpPr/>
          <p:nvPr/>
        </p:nvSpPr>
        <p:spPr>
          <a:xfrm>
            <a:off x="2042496" y="2672180"/>
            <a:ext cx="1828168" cy="12339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Donneur vivant</a:t>
            </a:r>
          </a:p>
        </p:txBody>
      </p:sp>
      <p:sp>
        <p:nvSpPr>
          <p:cNvPr id="9" name="Rectangle : coins arrondis 8">
            <a:extLst>
              <a:ext uri="{FF2B5EF4-FFF2-40B4-BE49-F238E27FC236}">
                <a16:creationId xmlns:a16="http://schemas.microsoft.com/office/drawing/2014/main" id="{5F04379A-B808-4112-993F-89998C844F8A}"/>
              </a:ext>
            </a:extLst>
          </p:cNvPr>
          <p:cNvSpPr/>
          <p:nvPr/>
        </p:nvSpPr>
        <p:spPr>
          <a:xfrm>
            <a:off x="7767961" y="2672180"/>
            <a:ext cx="1819922" cy="12339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Donneur décédé</a:t>
            </a:r>
          </a:p>
        </p:txBody>
      </p:sp>
      <p:sp>
        <p:nvSpPr>
          <p:cNvPr id="2" name="Espace réservé du pied de page 1">
            <a:extLst>
              <a:ext uri="{FF2B5EF4-FFF2-40B4-BE49-F238E27FC236}">
                <a16:creationId xmlns:a16="http://schemas.microsoft.com/office/drawing/2014/main" id="{D27F7EAB-0CD1-458A-8480-CC5D57DC1A53}"/>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3042152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animEffect transition="in" filter="fade">
                                      <p:cBhvr>
                                        <p:cTn id="7" dur="500"/>
                                        <p:tgtEl>
                                          <p:spTgt spid="8">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5307B3DF-477F-4351-BFC7-3C2BC1C06107}"/>
              </a:ext>
            </a:extLst>
          </p:cNvPr>
          <p:cNvPicPr>
            <a:picLocks noGrp="1" noChangeAspect="1"/>
          </p:cNvPicPr>
          <p:nvPr>
            <p:ph idx="1"/>
          </p:nvPr>
        </p:nvPicPr>
        <p:blipFill>
          <a:blip r:embed="rId2"/>
          <a:stretch>
            <a:fillRect/>
          </a:stretch>
        </p:blipFill>
        <p:spPr>
          <a:xfrm>
            <a:off x="261785" y="257962"/>
            <a:ext cx="1516682" cy="804790"/>
          </a:xfrm>
          <a:prstGeom prst="rect">
            <a:avLst/>
          </a:prstGeom>
        </p:spPr>
      </p:pic>
      <p:sp>
        <p:nvSpPr>
          <p:cNvPr id="3" name="Titre 2">
            <a:extLst>
              <a:ext uri="{FF2B5EF4-FFF2-40B4-BE49-F238E27FC236}">
                <a16:creationId xmlns:a16="http://schemas.microsoft.com/office/drawing/2014/main" id="{D7AC6C92-BB39-46E2-8DBE-BB8F488AAA47}"/>
              </a:ext>
            </a:extLst>
          </p:cNvPr>
          <p:cNvSpPr>
            <a:spLocks noGrp="1"/>
          </p:cNvSpPr>
          <p:nvPr>
            <p:ph type="title"/>
          </p:nvPr>
        </p:nvSpPr>
        <p:spPr>
          <a:xfrm>
            <a:off x="2006985" y="257961"/>
            <a:ext cx="8534400" cy="804790"/>
          </a:xfrm>
        </p:spPr>
        <p:txBody>
          <a:bodyPr>
            <a:normAutofit/>
          </a:bodyPr>
          <a:lstStyle/>
          <a:p>
            <a:pPr algn="ctr"/>
            <a:r>
              <a:rPr lang="fr-FR" dirty="0"/>
              <a:t>Donneur vivant</a:t>
            </a:r>
          </a:p>
        </p:txBody>
      </p:sp>
      <p:graphicFrame>
        <p:nvGraphicFramePr>
          <p:cNvPr id="2" name="Diagramme 1">
            <a:extLst>
              <a:ext uri="{FF2B5EF4-FFF2-40B4-BE49-F238E27FC236}">
                <a16:creationId xmlns:a16="http://schemas.microsoft.com/office/drawing/2014/main" id="{E440EB76-0D2D-4D54-BEA0-9609AA68F962}"/>
              </a:ext>
            </a:extLst>
          </p:cNvPr>
          <p:cNvGraphicFramePr/>
          <p:nvPr>
            <p:extLst/>
          </p:nvPr>
        </p:nvGraphicFramePr>
        <p:xfrm>
          <a:off x="2006985" y="1455938"/>
          <a:ext cx="8128000" cy="4664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Espace réservé du pied de page 4">
            <a:extLst>
              <a:ext uri="{FF2B5EF4-FFF2-40B4-BE49-F238E27FC236}">
                <a16:creationId xmlns:a16="http://schemas.microsoft.com/office/drawing/2014/main" id="{7B29AFD9-115C-4F15-967A-32DA3BB698EF}"/>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1343767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15DCE88F-C331-462E-A7C5-254A136DA43E}"/>
                                            </p:graphicEl>
                                          </p:spTgt>
                                        </p:tgtEl>
                                        <p:attrNameLst>
                                          <p:attrName>style.visibility</p:attrName>
                                        </p:attrNameLst>
                                      </p:cBhvr>
                                      <p:to>
                                        <p:strVal val="visible"/>
                                      </p:to>
                                    </p:set>
                                    <p:animEffect transition="in" filter="fade">
                                      <p:cBhvr>
                                        <p:cTn id="7" dur="500"/>
                                        <p:tgtEl>
                                          <p:spTgt spid="2">
                                            <p:graphicEl>
                                              <a:dgm id="{15DCE88F-C331-462E-A7C5-254A136DA43E}"/>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graphicEl>
                                              <a:dgm id="{8325CEE2-B8DF-4DA5-BC1D-29EA7C880EEB}"/>
                                            </p:graphicEl>
                                          </p:spTgt>
                                        </p:tgtEl>
                                        <p:attrNameLst>
                                          <p:attrName>style.visibility</p:attrName>
                                        </p:attrNameLst>
                                      </p:cBhvr>
                                      <p:to>
                                        <p:strVal val="visible"/>
                                      </p:to>
                                    </p:set>
                                    <p:animEffect transition="in" filter="fade">
                                      <p:cBhvr>
                                        <p:cTn id="12" dur="500"/>
                                        <p:tgtEl>
                                          <p:spTgt spid="2">
                                            <p:graphicEl>
                                              <a:dgm id="{8325CEE2-B8DF-4DA5-BC1D-29EA7C880EEB}"/>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graphicEl>
                                              <a:dgm id="{C15330C1-14EC-493C-87A9-FAFE8925AAE7}"/>
                                            </p:graphicEl>
                                          </p:spTgt>
                                        </p:tgtEl>
                                        <p:attrNameLst>
                                          <p:attrName>style.visibility</p:attrName>
                                        </p:attrNameLst>
                                      </p:cBhvr>
                                      <p:to>
                                        <p:strVal val="visible"/>
                                      </p:to>
                                    </p:set>
                                    <p:animEffect transition="in" filter="fade">
                                      <p:cBhvr>
                                        <p:cTn id="17" dur="500"/>
                                        <p:tgtEl>
                                          <p:spTgt spid="2">
                                            <p:graphicEl>
                                              <a:dgm id="{C15330C1-14EC-493C-87A9-FAFE8925AAE7}"/>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graphicEl>
                                              <a:dgm id="{FAB4FDA2-4F3B-4BE7-86AF-913C26C7495D}"/>
                                            </p:graphicEl>
                                          </p:spTgt>
                                        </p:tgtEl>
                                        <p:attrNameLst>
                                          <p:attrName>style.visibility</p:attrName>
                                        </p:attrNameLst>
                                      </p:cBhvr>
                                      <p:to>
                                        <p:strVal val="visible"/>
                                      </p:to>
                                    </p:set>
                                    <p:animEffect transition="in" filter="fade">
                                      <p:cBhvr>
                                        <p:cTn id="22" dur="500"/>
                                        <p:tgtEl>
                                          <p:spTgt spid="2">
                                            <p:graphicEl>
                                              <a:dgm id="{FAB4FDA2-4F3B-4BE7-86AF-913C26C7495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lvlOne"/>
        </p:bldSub>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5307B3DF-477F-4351-BFC7-3C2BC1C06107}"/>
              </a:ext>
            </a:extLst>
          </p:cNvPr>
          <p:cNvPicPr>
            <a:picLocks noGrp="1" noChangeAspect="1"/>
          </p:cNvPicPr>
          <p:nvPr>
            <p:ph idx="1"/>
          </p:nvPr>
        </p:nvPicPr>
        <p:blipFill>
          <a:blip r:embed="rId2"/>
          <a:stretch>
            <a:fillRect/>
          </a:stretch>
        </p:blipFill>
        <p:spPr>
          <a:xfrm>
            <a:off x="261785" y="257962"/>
            <a:ext cx="1516682" cy="804790"/>
          </a:xfrm>
          <a:prstGeom prst="rect">
            <a:avLst/>
          </a:prstGeom>
        </p:spPr>
      </p:pic>
      <p:sp>
        <p:nvSpPr>
          <p:cNvPr id="3" name="Titre 2">
            <a:extLst>
              <a:ext uri="{FF2B5EF4-FFF2-40B4-BE49-F238E27FC236}">
                <a16:creationId xmlns:a16="http://schemas.microsoft.com/office/drawing/2014/main" id="{D7AC6C92-BB39-46E2-8DBE-BB8F488AAA47}"/>
              </a:ext>
            </a:extLst>
          </p:cNvPr>
          <p:cNvSpPr>
            <a:spLocks noGrp="1"/>
          </p:cNvSpPr>
          <p:nvPr>
            <p:ph type="title"/>
          </p:nvPr>
        </p:nvSpPr>
        <p:spPr>
          <a:xfrm>
            <a:off x="1971474" y="257962"/>
            <a:ext cx="8534400" cy="804790"/>
          </a:xfrm>
        </p:spPr>
        <p:txBody>
          <a:bodyPr/>
          <a:lstStyle/>
          <a:p>
            <a:pPr algn="ctr"/>
            <a:r>
              <a:rPr lang="fr-FR" dirty="0"/>
              <a:t>Spécificité du don de son vivant</a:t>
            </a:r>
          </a:p>
        </p:txBody>
      </p:sp>
      <p:graphicFrame>
        <p:nvGraphicFramePr>
          <p:cNvPr id="2" name="Diagramme 1">
            <a:extLst>
              <a:ext uri="{FF2B5EF4-FFF2-40B4-BE49-F238E27FC236}">
                <a16:creationId xmlns:a16="http://schemas.microsoft.com/office/drawing/2014/main" id="{3FB8B48A-8A7C-4CC4-B5F6-2D7B2916695D}"/>
              </a:ext>
            </a:extLst>
          </p:cNvPr>
          <p:cNvGraphicFramePr/>
          <p:nvPr>
            <p:extLst/>
          </p:nvPr>
        </p:nvGraphicFramePr>
        <p:xfrm>
          <a:off x="2032000" y="1198485"/>
          <a:ext cx="8128000" cy="49398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Espace réservé du pied de page 4">
            <a:extLst>
              <a:ext uri="{FF2B5EF4-FFF2-40B4-BE49-F238E27FC236}">
                <a16:creationId xmlns:a16="http://schemas.microsoft.com/office/drawing/2014/main" id="{4B49F481-5A15-4937-BB91-2850D42B8D2A}"/>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184950476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16725A23-B818-419F-9B8E-F1B6D8265C57}"/>
                                            </p:graphicEl>
                                          </p:spTgt>
                                        </p:tgtEl>
                                        <p:attrNameLst>
                                          <p:attrName>style.visibility</p:attrName>
                                        </p:attrNameLst>
                                      </p:cBhvr>
                                      <p:to>
                                        <p:strVal val="visible"/>
                                      </p:to>
                                    </p:set>
                                    <p:animEffect transition="in" filter="fade">
                                      <p:cBhvr>
                                        <p:cTn id="7" dur="500"/>
                                        <p:tgtEl>
                                          <p:spTgt spid="2">
                                            <p:graphicEl>
                                              <a:dgm id="{16725A23-B818-419F-9B8E-F1B6D8265C57}"/>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graphicEl>
                                              <a:dgm id="{67587652-A0D6-4D37-9C4A-306F462D3A72}"/>
                                            </p:graphicEl>
                                          </p:spTgt>
                                        </p:tgtEl>
                                        <p:attrNameLst>
                                          <p:attrName>style.visibility</p:attrName>
                                        </p:attrNameLst>
                                      </p:cBhvr>
                                      <p:to>
                                        <p:strVal val="visible"/>
                                      </p:to>
                                    </p:set>
                                    <p:animEffect transition="in" filter="fade">
                                      <p:cBhvr>
                                        <p:cTn id="12" dur="500"/>
                                        <p:tgtEl>
                                          <p:spTgt spid="2">
                                            <p:graphicEl>
                                              <a:dgm id="{67587652-A0D6-4D37-9C4A-306F462D3A72}"/>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graphicEl>
                                              <a:dgm id="{11BEF209-CBE0-4145-89BE-DEA27E5D3282}"/>
                                            </p:graphicEl>
                                          </p:spTgt>
                                        </p:tgtEl>
                                        <p:attrNameLst>
                                          <p:attrName>style.visibility</p:attrName>
                                        </p:attrNameLst>
                                      </p:cBhvr>
                                      <p:to>
                                        <p:strVal val="visible"/>
                                      </p:to>
                                    </p:set>
                                    <p:animEffect transition="in" filter="fade">
                                      <p:cBhvr>
                                        <p:cTn id="17" dur="500"/>
                                        <p:tgtEl>
                                          <p:spTgt spid="2">
                                            <p:graphicEl>
                                              <a:dgm id="{11BEF209-CBE0-4145-89BE-DEA27E5D3282}"/>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graphicEl>
                                              <a:dgm id="{C20FE4D4-53A3-49A9-A0D8-12128C0267DF}"/>
                                            </p:graphicEl>
                                          </p:spTgt>
                                        </p:tgtEl>
                                        <p:attrNameLst>
                                          <p:attrName>style.visibility</p:attrName>
                                        </p:attrNameLst>
                                      </p:cBhvr>
                                      <p:to>
                                        <p:strVal val="visible"/>
                                      </p:to>
                                    </p:set>
                                    <p:animEffect transition="in" filter="fade">
                                      <p:cBhvr>
                                        <p:cTn id="22" dur="500"/>
                                        <p:tgtEl>
                                          <p:spTgt spid="2">
                                            <p:graphicEl>
                                              <a:dgm id="{C20FE4D4-53A3-49A9-A0D8-12128C0267DF}"/>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graphicEl>
                                              <a:dgm id="{B384E8BF-B6D4-453B-9122-7A7CAE39C820}"/>
                                            </p:graphicEl>
                                          </p:spTgt>
                                        </p:tgtEl>
                                        <p:attrNameLst>
                                          <p:attrName>style.visibility</p:attrName>
                                        </p:attrNameLst>
                                      </p:cBhvr>
                                      <p:to>
                                        <p:strVal val="visible"/>
                                      </p:to>
                                    </p:set>
                                    <p:animEffect transition="in" filter="fade">
                                      <p:cBhvr>
                                        <p:cTn id="27" dur="500"/>
                                        <p:tgtEl>
                                          <p:spTgt spid="2">
                                            <p:graphicEl>
                                              <a:dgm id="{B384E8BF-B6D4-453B-9122-7A7CAE39C82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5307B3DF-477F-4351-BFC7-3C2BC1C06107}"/>
              </a:ext>
            </a:extLst>
          </p:cNvPr>
          <p:cNvPicPr>
            <a:picLocks noGrp="1" noChangeAspect="1"/>
          </p:cNvPicPr>
          <p:nvPr>
            <p:ph idx="1"/>
          </p:nvPr>
        </p:nvPicPr>
        <p:blipFill>
          <a:blip r:embed="rId2"/>
          <a:stretch>
            <a:fillRect/>
          </a:stretch>
        </p:blipFill>
        <p:spPr>
          <a:xfrm>
            <a:off x="261785" y="257962"/>
            <a:ext cx="1516682" cy="804790"/>
          </a:xfrm>
          <a:prstGeom prst="rect">
            <a:avLst/>
          </a:prstGeom>
        </p:spPr>
      </p:pic>
      <p:sp>
        <p:nvSpPr>
          <p:cNvPr id="3" name="Titre 2">
            <a:extLst>
              <a:ext uri="{FF2B5EF4-FFF2-40B4-BE49-F238E27FC236}">
                <a16:creationId xmlns:a16="http://schemas.microsoft.com/office/drawing/2014/main" id="{D7AC6C92-BB39-46E2-8DBE-BB8F488AAA47}"/>
              </a:ext>
            </a:extLst>
          </p:cNvPr>
          <p:cNvSpPr>
            <a:spLocks noGrp="1"/>
          </p:cNvSpPr>
          <p:nvPr>
            <p:ph type="title"/>
          </p:nvPr>
        </p:nvSpPr>
        <p:spPr>
          <a:xfrm>
            <a:off x="1971474" y="257962"/>
            <a:ext cx="8534400" cy="804790"/>
          </a:xfrm>
        </p:spPr>
        <p:txBody>
          <a:bodyPr/>
          <a:lstStyle/>
          <a:p>
            <a:pPr algn="ctr"/>
            <a:r>
              <a:rPr lang="fr-FR" dirty="0"/>
              <a:t>Spécificité du don de son vivant</a:t>
            </a:r>
          </a:p>
        </p:txBody>
      </p:sp>
      <p:sp>
        <p:nvSpPr>
          <p:cNvPr id="5" name="Rectangle 4">
            <a:extLst>
              <a:ext uri="{FF2B5EF4-FFF2-40B4-BE49-F238E27FC236}">
                <a16:creationId xmlns:a16="http://schemas.microsoft.com/office/drawing/2014/main" id="{1FD2BCCA-9848-42CF-AFA9-BB735D1A7196}"/>
              </a:ext>
            </a:extLst>
          </p:cNvPr>
          <p:cNvSpPr/>
          <p:nvPr/>
        </p:nvSpPr>
        <p:spPr>
          <a:xfrm>
            <a:off x="1171851" y="1859340"/>
            <a:ext cx="9605639" cy="4401205"/>
          </a:xfrm>
          <a:prstGeom prst="rect">
            <a:avLst/>
          </a:prstGeom>
        </p:spPr>
        <p:txBody>
          <a:bodyPr wrap="square">
            <a:spAutoFit/>
          </a:bodyPr>
          <a:lstStyle/>
          <a:p>
            <a:r>
              <a:rPr lang="fr-FR" sz="2800" dirty="0"/>
              <a:t>Premiers triplets de dons croisés</a:t>
            </a:r>
          </a:p>
          <a:p>
            <a:r>
              <a:rPr lang="fr-FR" sz="2800" dirty="0"/>
              <a:t>A deux reprises et pour la première fois, au cours de l’année 2024, 3 paires de donneurs/receveurs de reins ont été opérés simultanément en France.  Le don croisé permet de réunir des « paires » de donneurs/receveurs qui ne sont pas compatibles entre eux, mais dont le receveur est compatible avec le donneur d’une autre paire et ainsi contourner l’incompatibilité (de groupe sanguin et/ou immunologique).</a:t>
            </a:r>
          </a:p>
        </p:txBody>
      </p:sp>
      <p:sp>
        <p:nvSpPr>
          <p:cNvPr id="2" name="Espace réservé du pied de page 1">
            <a:extLst>
              <a:ext uri="{FF2B5EF4-FFF2-40B4-BE49-F238E27FC236}">
                <a16:creationId xmlns:a16="http://schemas.microsoft.com/office/drawing/2014/main" id="{AB7C4264-4EFF-4EF1-91C7-580AC707D872}"/>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960806331"/>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5307B3DF-477F-4351-BFC7-3C2BC1C06107}"/>
              </a:ext>
            </a:extLst>
          </p:cNvPr>
          <p:cNvPicPr>
            <a:picLocks noGrp="1" noChangeAspect="1"/>
          </p:cNvPicPr>
          <p:nvPr>
            <p:ph idx="1"/>
          </p:nvPr>
        </p:nvPicPr>
        <p:blipFill>
          <a:blip r:embed="rId2"/>
          <a:stretch>
            <a:fillRect/>
          </a:stretch>
        </p:blipFill>
        <p:spPr>
          <a:xfrm>
            <a:off x="261785" y="257962"/>
            <a:ext cx="1516682" cy="804790"/>
          </a:xfrm>
          <a:prstGeom prst="rect">
            <a:avLst/>
          </a:prstGeom>
        </p:spPr>
      </p:pic>
      <p:sp>
        <p:nvSpPr>
          <p:cNvPr id="3" name="Titre 2">
            <a:extLst>
              <a:ext uri="{FF2B5EF4-FFF2-40B4-BE49-F238E27FC236}">
                <a16:creationId xmlns:a16="http://schemas.microsoft.com/office/drawing/2014/main" id="{D7AC6C92-BB39-46E2-8DBE-BB8F488AAA47}"/>
              </a:ext>
            </a:extLst>
          </p:cNvPr>
          <p:cNvSpPr>
            <a:spLocks noGrp="1"/>
          </p:cNvSpPr>
          <p:nvPr>
            <p:ph type="title"/>
          </p:nvPr>
        </p:nvSpPr>
        <p:spPr>
          <a:xfrm>
            <a:off x="1828800" y="2365569"/>
            <a:ext cx="8534400" cy="1507067"/>
          </a:xfrm>
        </p:spPr>
        <p:txBody>
          <a:bodyPr/>
          <a:lstStyle/>
          <a:p>
            <a:pPr algn="ctr"/>
            <a:r>
              <a:rPr lang="fr-FR" dirty="0"/>
              <a:t>Les donneurs décédés</a:t>
            </a:r>
          </a:p>
        </p:txBody>
      </p:sp>
      <p:sp>
        <p:nvSpPr>
          <p:cNvPr id="2" name="Espace réservé du pied de page 1">
            <a:extLst>
              <a:ext uri="{FF2B5EF4-FFF2-40B4-BE49-F238E27FC236}">
                <a16:creationId xmlns:a16="http://schemas.microsoft.com/office/drawing/2014/main" id="{DE439C71-1667-4ABC-93E6-74BBEC2C8A77}"/>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32412716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5307B3DF-477F-4351-BFC7-3C2BC1C06107}"/>
              </a:ext>
            </a:extLst>
          </p:cNvPr>
          <p:cNvPicPr>
            <a:picLocks noGrp="1" noChangeAspect="1"/>
          </p:cNvPicPr>
          <p:nvPr>
            <p:ph idx="1"/>
          </p:nvPr>
        </p:nvPicPr>
        <p:blipFill>
          <a:blip r:embed="rId2"/>
          <a:stretch>
            <a:fillRect/>
          </a:stretch>
        </p:blipFill>
        <p:spPr>
          <a:xfrm>
            <a:off x="261785" y="257962"/>
            <a:ext cx="1516682" cy="804790"/>
          </a:xfrm>
          <a:prstGeom prst="rect">
            <a:avLst/>
          </a:prstGeom>
        </p:spPr>
      </p:pic>
      <p:sp>
        <p:nvSpPr>
          <p:cNvPr id="3" name="Titre 2">
            <a:extLst>
              <a:ext uri="{FF2B5EF4-FFF2-40B4-BE49-F238E27FC236}">
                <a16:creationId xmlns:a16="http://schemas.microsoft.com/office/drawing/2014/main" id="{D7AC6C92-BB39-46E2-8DBE-BB8F488AAA47}"/>
              </a:ext>
            </a:extLst>
          </p:cNvPr>
          <p:cNvSpPr>
            <a:spLocks noGrp="1"/>
          </p:cNvSpPr>
          <p:nvPr>
            <p:ph type="title"/>
          </p:nvPr>
        </p:nvSpPr>
        <p:spPr>
          <a:xfrm>
            <a:off x="2006985" y="257963"/>
            <a:ext cx="8534400" cy="804790"/>
          </a:xfrm>
        </p:spPr>
        <p:txBody>
          <a:bodyPr/>
          <a:lstStyle/>
          <a:p>
            <a:pPr algn="ctr"/>
            <a:r>
              <a:rPr lang="fr-FR" dirty="0"/>
              <a:t>La classification Maastricht</a:t>
            </a:r>
          </a:p>
        </p:txBody>
      </p:sp>
      <p:graphicFrame>
        <p:nvGraphicFramePr>
          <p:cNvPr id="5" name="Diagramme 4">
            <a:extLst>
              <a:ext uri="{FF2B5EF4-FFF2-40B4-BE49-F238E27FC236}">
                <a16:creationId xmlns:a16="http://schemas.microsoft.com/office/drawing/2014/main" id="{E868D7E7-B8BC-4888-8052-C3E4A28428C0}"/>
              </a:ext>
            </a:extLst>
          </p:cNvPr>
          <p:cNvGraphicFramePr/>
          <p:nvPr>
            <p:extLst/>
          </p:nvPr>
        </p:nvGraphicFramePr>
        <p:xfrm>
          <a:off x="1723886" y="1133774"/>
          <a:ext cx="9100598" cy="50755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Espace réservé du pied de page 1">
            <a:extLst>
              <a:ext uri="{FF2B5EF4-FFF2-40B4-BE49-F238E27FC236}">
                <a16:creationId xmlns:a16="http://schemas.microsoft.com/office/drawing/2014/main" id="{DEC7D34B-CD08-4791-8553-0522DB4501F2}"/>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58536187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graphicEl>
                                              <a:dgm id="{90297F12-A937-4C2F-80F4-C12E9BC36B8E}"/>
                                            </p:graphicEl>
                                          </p:spTgt>
                                        </p:tgtEl>
                                        <p:attrNameLst>
                                          <p:attrName>style.visibility</p:attrName>
                                        </p:attrNameLst>
                                      </p:cBhvr>
                                      <p:to>
                                        <p:strVal val="visible"/>
                                      </p:to>
                                    </p:set>
                                    <p:animEffect transition="in" filter="wipe(down)">
                                      <p:cBhvr>
                                        <p:cTn id="7" dur="580">
                                          <p:stCondLst>
                                            <p:cond delay="0"/>
                                          </p:stCondLst>
                                        </p:cTn>
                                        <p:tgtEl>
                                          <p:spTgt spid="5">
                                            <p:graphicEl>
                                              <a:dgm id="{90297F12-A937-4C2F-80F4-C12E9BC36B8E}"/>
                                            </p:graphicEl>
                                          </p:spTgt>
                                        </p:tgtEl>
                                      </p:cBhvr>
                                    </p:animEffect>
                                    <p:anim calcmode="lin" valueType="num">
                                      <p:cBhvr>
                                        <p:cTn id="8" dur="1822" tmFilter="0,0; 0.14,0.36; 0.43,0.73; 0.71,0.91; 1.0,1.0">
                                          <p:stCondLst>
                                            <p:cond delay="0"/>
                                          </p:stCondLst>
                                        </p:cTn>
                                        <p:tgtEl>
                                          <p:spTgt spid="5">
                                            <p:graphicEl>
                                              <a:dgm id="{90297F12-A937-4C2F-80F4-C12E9BC36B8E}"/>
                                            </p:graphic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graphicEl>
                                              <a:dgm id="{90297F12-A937-4C2F-80F4-C12E9BC36B8E}"/>
                                            </p:graphic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graphicEl>
                                              <a:dgm id="{90297F12-A937-4C2F-80F4-C12E9BC36B8E}"/>
                                            </p:graphic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graphicEl>
                                              <a:dgm id="{90297F12-A937-4C2F-80F4-C12E9BC36B8E}"/>
                                            </p:graphic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graphicEl>
                                              <a:dgm id="{90297F12-A937-4C2F-80F4-C12E9BC36B8E}"/>
                                            </p:graphic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graphicEl>
                                              <a:dgm id="{90297F12-A937-4C2F-80F4-C12E9BC36B8E}"/>
                                            </p:graphicEl>
                                          </p:spTgt>
                                        </p:tgtEl>
                                      </p:cBhvr>
                                      <p:to x="100000" y="60000"/>
                                    </p:animScale>
                                    <p:animScale>
                                      <p:cBhvr>
                                        <p:cTn id="14" dur="166" decel="50000">
                                          <p:stCondLst>
                                            <p:cond delay="676"/>
                                          </p:stCondLst>
                                        </p:cTn>
                                        <p:tgtEl>
                                          <p:spTgt spid="5">
                                            <p:graphicEl>
                                              <a:dgm id="{90297F12-A937-4C2F-80F4-C12E9BC36B8E}"/>
                                            </p:graphicEl>
                                          </p:spTgt>
                                        </p:tgtEl>
                                      </p:cBhvr>
                                      <p:to x="100000" y="100000"/>
                                    </p:animScale>
                                    <p:animScale>
                                      <p:cBhvr>
                                        <p:cTn id="15" dur="26">
                                          <p:stCondLst>
                                            <p:cond delay="1312"/>
                                          </p:stCondLst>
                                        </p:cTn>
                                        <p:tgtEl>
                                          <p:spTgt spid="5">
                                            <p:graphicEl>
                                              <a:dgm id="{90297F12-A937-4C2F-80F4-C12E9BC36B8E}"/>
                                            </p:graphicEl>
                                          </p:spTgt>
                                        </p:tgtEl>
                                      </p:cBhvr>
                                      <p:to x="100000" y="80000"/>
                                    </p:animScale>
                                    <p:animScale>
                                      <p:cBhvr>
                                        <p:cTn id="16" dur="166" decel="50000">
                                          <p:stCondLst>
                                            <p:cond delay="1338"/>
                                          </p:stCondLst>
                                        </p:cTn>
                                        <p:tgtEl>
                                          <p:spTgt spid="5">
                                            <p:graphicEl>
                                              <a:dgm id="{90297F12-A937-4C2F-80F4-C12E9BC36B8E}"/>
                                            </p:graphicEl>
                                          </p:spTgt>
                                        </p:tgtEl>
                                      </p:cBhvr>
                                      <p:to x="100000" y="100000"/>
                                    </p:animScale>
                                    <p:animScale>
                                      <p:cBhvr>
                                        <p:cTn id="17" dur="26">
                                          <p:stCondLst>
                                            <p:cond delay="1642"/>
                                          </p:stCondLst>
                                        </p:cTn>
                                        <p:tgtEl>
                                          <p:spTgt spid="5">
                                            <p:graphicEl>
                                              <a:dgm id="{90297F12-A937-4C2F-80F4-C12E9BC36B8E}"/>
                                            </p:graphicEl>
                                          </p:spTgt>
                                        </p:tgtEl>
                                      </p:cBhvr>
                                      <p:to x="100000" y="90000"/>
                                    </p:animScale>
                                    <p:animScale>
                                      <p:cBhvr>
                                        <p:cTn id="18" dur="166" decel="50000">
                                          <p:stCondLst>
                                            <p:cond delay="1668"/>
                                          </p:stCondLst>
                                        </p:cTn>
                                        <p:tgtEl>
                                          <p:spTgt spid="5">
                                            <p:graphicEl>
                                              <a:dgm id="{90297F12-A937-4C2F-80F4-C12E9BC36B8E}"/>
                                            </p:graphicEl>
                                          </p:spTgt>
                                        </p:tgtEl>
                                      </p:cBhvr>
                                      <p:to x="100000" y="100000"/>
                                    </p:animScale>
                                    <p:animScale>
                                      <p:cBhvr>
                                        <p:cTn id="19" dur="26">
                                          <p:stCondLst>
                                            <p:cond delay="1808"/>
                                          </p:stCondLst>
                                        </p:cTn>
                                        <p:tgtEl>
                                          <p:spTgt spid="5">
                                            <p:graphicEl>
                                              <a:dgm id="{90297F12-A937-4C2F-80F4-C12E9BC36B8E}"/>
                                            </p:graphicEl>
                                          </p:spTgt>
                                        </p:tgtEl>
                                      </p:cBhvr>
                                      <p:to x="100000" y="95000"/>
                                    </p:animScale>
                                    <p:animScale>
                                      <p:cBhvr>
                                        <p:cTn id="20" dur="166" decel="50000">
                                          <p:stCondLst>
                                            <p:cond delay="1834"/>
                                          </p:stCondLst>
                                        </p:cTn>
                                        <p:tgtEl>
                                          <p:spTgt spid="5">
                                            <p:graphicEl>
                                              <a:dgm id="{90297F12-A937-4C2F-80F4-C12E9BC36B8E}"/>
                                            </p:graphic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5">
                                            <p:graphicEl>
                                              <a:dgm id="{1A5A6870-B284-4718-A00B-6DDD99C64E48}"/>
                                            </p:graphicEl>
                                          </p:spTgt>
                                        </p:tgtEl>
                                        <p:attrNameLst>
                                          <p:attrName>style.visibility</p:attrName>
                                        </p:attrNameLst>
                                      </p:cBhvr>
                                      <p:to>
                                        <p:strVal val="visible"/>
                                      </p:to>
                                    </p:set>
                                    <p:animEffect transition="in" filter="wipe(down)">
                                      <p:cBhvr>
                                        <p:cTn id="25" dur="580">
                                          <p:stCondLst>
                                            <p:cond delay="0"/>
                                          </p:stCondLst>
                                        </p:cTn>
                                        <p:tgtEl>
                                          <p:spTgt spid="5">
                                            <p:graphicEl>
                                              <a:dgm id="{1A5A6870-B284-4718-A00B-6DDD99C64E48}"/>
                                            </p:graphicEl>
                                          </p:spTgt>
                                        </p:tgtEl>
                                      </p:cBhvr>
                                    </p:animEffect>
                                    <p:anim calcmode="lin" valueType="num">
                                      <p:cBhvr>
                                        <p:cTn id="26" dur="1822" tmFilter="0,0; 0.14,0.36; 0.43,0.73; 0.71,0.91; 1.0,1.0">
                                          <p:stCondLst>
                                            <p:cond delay="0"/>
                                          </p:stCondLst>
                                        </p:cTn>
                                        <p:tgtEl>
                                          <p:spTgt spid="5">
                                            <p:graphicEl>
                                              <a:dgm id="{1A5A6870-B284-4718-A00B-6DDD99C64E48}"/>
                                            </p:graphic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graphicEl>
                                              <a:dgm id="{1A5A6870-B284-4718-A00B-6DDD99C64E48}"/>
                                            </p:graphic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graphicEl>
                                              <a:dgm id="{1A5A6870-B284-4718-A00B-6DDD99C64E48}"/>
                                            </p:graphic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graphicEl>
                                              <a:dgm id="{1A5A6870-B284-4718-A00B-6DDD99C64E48}"/>
                                            </p:graphic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graphicEl>
                                              <a:dgm id="{1A5A6870-B284-4718-A00B-6DDD99C64E48}"/>
                                            </p:graphic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graphicEl>
                                              <a:dgm id="{1A5A6870-B284-4718-A00B-6DDD99C64E48}"/>
                                            </p:graphicEl>
                                          </p:spTgt>
                                        </p:tgtEl>
                                      </p:cBhvr>
                                      <p:to x="100000" y="60000"/>
                                    </p:animScale>
                                    <p:animScale>
                                      <p:cBhvr>
                                        <p:cTn id="32" dur="166" decel="50000">
                                          <p:stCondLst>
                                            <p:cond delay="676"/>
                                          </p:stCondLst>
                                        </p:cTn>
                                        <p:tgtEl>
                                          <p:spTgt spid="5">
                                            <p:graphicEl>
                                              <a:dgm id="{1A5A6870-B284-4718-A00B-6DDD99C64E48}"/>
                                            </p:graphicEl>
                                          </p:spTgt>
                                        </p:tgtEl>
                                      </p:cBhvr>
                                      <p:to x="100000" y="100000"/>
                                    </p:animScale>
                                    <p:animScale>
                                      <p:cBhvr>
                                        <p:cTn id="33" dur="26">
                                          <p:stCondLst>
                                            <p:cond delay="1312"/>
                                          </p:stCondLst>
                                        </p:cTn>
                                        <p:tgtEl>
                                          <p:spTgt spid="5">
                                            <p:graphicEl>
                                              <a:dgm id="{1A5A6870-B284-4718-A00B-6DDD99C64E48}"/>
                                            </p:graphicEl>
                                          </p:spTgt>
                                        </p:tgtEl>
                                      </p:cBhvr>
                                      <p:to x="100000" y="80000"/>
                                    </p:animScale>
                                    <p:animScale>
                                      <p:cBhvr>
                                        <p:cTn id="34" dur="166" decel="50000">
                                          <p:stCondLst>
                                            <p:cond delay="1338"/>
                                          </p:stCondLst>
                                        </p:cTn>
                                        <p:tgtEl>
                                          <p:spTgt spid="5">
                                            <p:graphicEl>
                                              <a:dgm id="{1A5A6870-B284-4718-A00B-6DDD99C64E48}"/>
                                            </p:graphicEl>
                                          </p:spTgt>
                                        </p:tgtEl>
                                      </p:cBhvr>
                                      <p:to x="100000" y="100000"/>
                                    </p:animScale>
                                    <p:animScale>
                                      <p:cBhvr>
                                        <p:cTn id="35" dur="26">
                                          <p:stCondLst>
                                            <p:cond delay="1642"/>
                                          </p:stCondLst>
                                        </p:cTn>
                                        <p:tgtEl>
                                          <p:spTgt spid="5">
                                            <p:graphicEl>
                                              <a:dgm id="{1A5A6870-B284-4718-A00B-6DDD99C64E48}"/>
                                            </p:graphicEl>
                                          </p:spTgt>
                                        </p:tgtEl>
                                      </p:cBhvr>
                                      <p:to x="100000" y="90000"/>
                                    </p:animScale>
                                    <p:animScale>
                                      <p:cBhvr>
                                        <p:cTn id="36" dur="166" decel="50000">
                                          <p:stCondLst>
                                            <p:cond delay="1668"/>
                                          </p:stCondLst>
                                        </p:cTn>
                                        <p:tgtEl>
                                          <p:spTgt spid="5">
                                            <p:graphicEl>
                                              <a:dgm id="{1A5A6870-B284-4718-A00B-6DDD99C64E48}"/>
                                            </p:graphicEl>
                                          </p:spTgt>
                                        </p:tgtEl>
                                      </p:cBhvr>
                                      <p:to x="100000" y="100000"/>
                                    </p:animScale>
                                    <p:animScale>
                                      <p:cBhvr>
                                        <p:cTn id="37" dur="26">
                                          <p:stCondLst>
                                            <p:cond delay="1808"/>
                                          </p:stCondLst>
                                        </p:cTn>
                                        <p:tgtEl>
                                          <p:spTgt spid="5">
                                            <p:graphicEl>
                                              <a:dgm id="{1A5A6870-B284-4718-A00B-6DDD99C64E48}"/>
                                            </p:graphicEl>
                                          </p:spTgt>
                                        </p:tgtEl>
                                      </p:cBhvr>
                                      <p:to x="100000" y="95000"/>
                                    </p:animScale>
                                    <p:animScale>
                                      <p:cBhvr>
                                        <p:cTn id="38" dur="166" decel="50000">
                                          <p:stCondLst>
                                            <p:cond delay="1834"/>
                                          </p:stCondLst>
                                        </p:cTn>
                                        <p:tgtEl>
                                          <p:spTgt spid="5">
                                            <p:graphicEl>
                                              <a:dgm id="{1A5A6870-B284-4718-A00B-6DDD99C64E48}"/>
                                            </p:graphic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5">
                                            <p:graphicEl>
                                              <a:dgm id="{834FA0E0-6EFD-42FE-BB4B-BF9888F9AA66}"/>
                                            </p:graphicEl>
                                          </p:spTgt>
                                        </p:tgtEl>
                                        <p:attrNameLst>
                                          <p:attrName>style.visibility</p:attrName>
                                        </p:attrNameLst>
                                      </p:cBhvr>
                                      <p:to>
                                        <p:strVal val="visible"/>
                                      </p:to>
                                    </p:set>
                                    <p:animEffect transition="in" filter="wipe(down)">
                                      <p:cBhvr>
                                        <p:cTn id="43" dur="580">
                                          <p:stCondLst>
                                            <p:cond delay="0"/>
                                          </p:stCondLst>
                                        </p:cTn>
                                        <p:tgtEl>
                                          <p:spTgt spid="5">
                                            <p:graphicEl>
                                              <a:dgm id="{834FA0E0-6EFD-42FE-BB4B-BF9888F9AA66}"/>
                                            </p:graphicEl>
                                          </p:spTgt>
                                        </p:tgtEl>
                                      </p:cBhvr>
                                    </p:animEffect>
                                    <p:anim calcmode="lin" valueType="num">
                                      <p:cBhvr>
                                        <p:cTn id="44" dur="1822" tmFilter="0,0; 0.14,0.36; 0.43,0.73; 0.71,0.91; 1.0,1.0">
                                          <p:stCondLst>
                                            <p:cond delay="0"/>
                                          </p:stCondLst>
                                        </p:cTn>
                                        <p:tgtEl>
                                          <p:spTgt spid="5">
                                            <p:graphicEl>
                                              <a:dgm id="{834FA0E0-6EFD-42FE-BB4B-BF9888F9AA66}"/>
                                            </p:graphic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5">
                                            <p:graphicEl>
                                              <a:dgm id="{834FA0E0-6EFD-42FE-BB4B-BF9888F9AA66}"/>
                                            </p:graphic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5">
                                            <p:graphicEl>
                                              <a:dgm id="{834FA0E0-6EFD-42FE-BB4B-BF9888F9AA66}"/>
                                            </p:graphic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5">
                                            <p:graphicEl>
                                              <a:dgm id="{834FA0E0-6EFD-42FE-BB4B-BF9888F9AA66}"/>
                                            </p:graphic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5">
                                            <p:graphicEl>
                                              <a:dgm id="{834FA0E0-6EFD-42FE-BB4B-BF9888F9AA66}"/>
                                            </p:graphic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5">
                                            <p:graphicEl>
                                              <a:dgm id="{834FA0E0-6EFD-42FE-BB4B-BF9888F9AA66}"/>
                                            </p:graphicEl>
                                          </p:spTgt>
                                        </p:tgtEl>
                                      </p:cBhvr>
                                      <p:to x="100000" y="60000"/>
                                    </p:animScale>
                                    <p:animScale>
                                      <p:cBhvr>
                                        <p:cTn id="50" dur="166" decel="50000">
                                          <p:stCondLst>
                                            <p:cond delay="676"/>
                                          </p:stCondLst>
                                        </p:cTn>
                                        <p:tgtEl>
                                          <p:spTgt spid="5">
                                            <p:graphicEl>
                                              <a:dgm id="{834FA0E0-6EFD-42FE-BB4B-BF9888F9AA66}"/>
                                            </p:graphicEl>
                                          </p:spTgt>
                                        </p:tgtEl>
                                      </p:cBhvr>
                                      <p:to x="100000" y="100000"/>
                                    </p:animScale>
                                    <p:animScale>
                                      <p:cBhvr>
                                        <p:cTn id="51" dur="26">
                                          <p:stCondLst>
                                            <p:cond delay="1312"/>
                                          </p:stCondLst>
                                        </p:cTn>
                                        <p:tgtEl>
                                          <p:spTgt spid="5">
                                            <p:graphicEl>
                                              <a:dgm id="{834FA0E0-6EFD-42FE-BB4B-BF9888F9AA66}"/>
                                            </p:graphicEl>
                                          </p:spTgt>
                                        </p:tgtEl>
                                      </p:cBhvr>
                                      <p:to x="100000" y="80000"/>
                                    </p:animScale>
                                    <p:animScale>
                                      <p:cBhvr>
                                        <p:cTn id="52" dur="166" decel="50000">
                                          <p:stCondLst>
                                            <p:cond delay="1338"/>
                                          </p:stCondLst>
                                        </p:cTn>
                                        <p:tgtEl>
                                          <p:spTgt spid="5">
                                            <p:graphicEl>
                                              <a:dgm id="{834FA0E0-6EFD-42FE-BB4B-BF9888F9AA66}"/>
                                            </p:graphicEl>
                                          </p:spTgt>
                                        </p:tgtEl>
                                      </p:cBhvr>
                                      <p:to x="100000" y="100000"/>
                                    </p:animScale>
                                    <p:animScale>
                                      <p:cBhvr>
                                        <p:cTn id="53" dur="26">
                                          <p:stCondLst>
                                            <p:cond delay="1642"/>
                                          </p:stCondLst>
                                        </p:cTn>
                                        <p:tgtEl>
                                          <p:spTgt spid="5">
                                            <p:graphicEl>
                                              <a:dgm id="{834FA0E0-6EFD-42FE-BB4B-BF9888F9AA66}"/>
                                            </p:graphicEl>
                                          </p:spTgt>
                                        </p:tgtEl>
                                      </p:cBhvr>
                                      <p:to x="100000" y="90000"/>
                                    </p:animScale>
                                    <p:animScale>
                                      <p:cBhvr>
                                        <p:cTn id="54" dur="166" decel="50000">
                                          <p:stCondLst>
                                            <p:cond delay="1668"/>
                                          </p:stCondLst>
                                        </p:cTn>
                                        <p:tgtEl>
                                          <p:spTgt spid="5">
                                            <p:graphicEl>
                                              <a:dgm id="{834FA0E0-6EFD-42FE-BB4B-BF9888F9AA66}"/>
                                            </p:graphicEl>
                                          </p:spTgt>
                                        </p:tgtEl>
                                      </p:cBhvr>
                                      <p:to x="100000" y="100000"/>
                                    </p:animScale>
                                    <p:animScale>
                                      <p:cBhvr>
                                        <p:cTn id="55" dur="26">
                                          <p:stCondLst>
                                            <p:cond delay="1808"/>
                                          </p:stCondLst>
                                        </p:cTn>
                                        <p:tgtEl>
                                          <p:spTgt spid="5">
                                            <p:graphicEl>
                                              <a:dgm id="{834FA0E0-6EFD-42FE-BB4B-BF9888F9AA66}"/>
                                            </p:graphicEl>
                                          </p:spTgt>
                                        </p:tgtEl>
                                      </p:cBhvr>
                                      <p:to x="100000" y="95000"/>
                                    </p:animScale>
                                    <p:animScale>
                                      <p:cBhvr>
                                        <p:cTn id="56" dur="166" decel="50000">
                                          <p:stCondLst>
                                            <p:cond delay="1834"/>
                                          </p:stCondLst>
                                        </p:cTn>
                                        <p:tgtEl>
                                          <p:spTgt spid="5">
                                            <p:graphicEl>
                                              <a:dgm id="{834FA0E0-6EFD-42FE-BB4B-BF9888F9AA66}"/>
                                            </p:graphic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5">
                                            <p:graphicEl>
                                              <a:dgm id="{0AA0D062-B5E9-4BDB-93ED-C0A597D6776D}"/>
                                            </p:graphicEl>
                                          </p:spTgt>
                                        </p:tgtEl>
                                        <p:attrNameLst>
                                          <p:attrName>style.visibility</p:attrName>
                                        </p:attrNameLst>
                                      </p:cBhvr>
                                      <p:to>
                                        <p:strVal val="visible"/>
                                      </p:to>
                                    </p:set>
                                    <p:animEffect transition="in" filter="wipe(down)">
                                      <p:cBhvr>
                                        <p:cTn id="61" dur="580">
                                          <p:stCondLst>
                                            <p:cond delay="0"/>
                                          </p:stCondLst>
                                        </p:cTn>
                                        <p:tgtEl>
                                          <p:spTgt spid="5">
                                            <p:graphicEl>
                                              <a:dgm id="{0AA0D062-B5E9-4BDB-93ED-C0A597D6776D}"/>
                                            </p:graphicEl>
                                          </p:spTgt>
                                        </p:tgtEl>
                                      </p:cBhvr>
                                    </p:animEffect>
                                    <p:anim calcmode="lin" valueType="num">
                                      <p:cBhvr>
                                        <p:cTn id="62" dur="1822" tmFilter="0,0; 0.14,0.36; 0.43,0.73; 0.71,0.91; 1.0,1.0">
                                          <p:stCondLst>
                                            <p:cond delay="0"/>
                                          </p:stCondLst>
                                        </p:cTn>
                                        <p:tgtEl>
                                          <p:spTgt spid="5">
                                            <p:graphicEl>
                                              <a:dgm id="{0AA0D062-B5E9-4BDB-93ED-C0A597D6776D}"/>
                                            </p:graphic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5">
                                            <p:graphicEl>
                                              <a:dgm id="{0AA0D062-B5E9-4BDB-93ED-C0A597D6776D}"/>
                                            </p:graphic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5">
                                            <p:graphicEl>
                                              <a:dgm id="{0AA0D062-B5E9-4BDB-93ED-C0A597D6776D}"/>
                                            </p:graphic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5">
                                            <p:graphicEl>
                                              <a:dgm id="{0AA0D062-B5E9-4BDB-93ED-C0A597D6776D}"/>
                                            </p:graphic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5">
                                            <p:graphicEl>
                                              <a:dgm id="{0AA0D062-B5E9-4BDB-93ED-C0A597D6776D}"/>
                                            </p:graphic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5">
                                            <p:graphicEl>
                                              <a:dgm id="{0AA0D062-B5E9-4BDB-93ED-C0A597D6776D}"/>
                                            </p:graphicEl>
                                          </p:spTgt>
                                        </p:tgtEl>
                                      </p:cBhvr>
                                      <p:to x="100000" y="60000"/>
                                    </p:animScale>
                                    <p:animScale>
                                      <p:cBhvr>
                                        <p:cTn id="68" dur="166" decel="50000">
                                          <p:stCondLst>
                                            <p:cond delay="676"/>
                                          </p:stCondLst>
                                        </p:cTn>
                                        <p:tgtEl>
                                          <p:spTgt spid="5">
                                            <p:graphicEl>
                                              <a:dgm id="{0AA0D062-B5E9-4BDB-93ED-C0A597D6776D}"/>
                                            </p:graphicEl>
                                          </p:spTgt>
                                        </p:tgtEl>
                                      </p:cBhvr>
                                      <p:to x="100000" y="100000"/>
                                    </p:animScale>
                                    <p:animScale>
                                      <p:cBhvr>
                                        <p:cTn id="69" dur="26">
                                          <p:stCondLst>
                                            <p:cond delay="1312"/>
                                          </p:stCondLst>
                                        </p:cTn>
                                        <p:tgtEl>
                                          <p:spTgt spid="5">
                                            <p:graphicEl>
                                              <a:dgm id="{0AA0D062-B5E9-4BDB-93ED-C0A597D6776D}"/>
                                            </p:graphicEl>
                                          </p:spTgt>
                                        </p:tgtEl>
                                      </p:cBhvr>
                                      <p:to x="100000" y="80000"/>
                                    </p:animScale>
                                    <p:animScale>
                                      <p:cBhvr>
                                        <p:cTn id="70" dur="166" decel="50000">
                                          <p:stCondLst>
                                            <p:cond delay="1338"/>
                                          </p:stCondLst>
                                        </p:cTn>
                                        <p:tgtEl>
                                          <p:spTgt spid="5">
                                            <p:graphicEl>
                                              <a:dgm id="{0AA0D062-B5E9-4BDB-93ED-C0A597D6776D}"/>
                                            </p:graphicEl>
                                          </p:spTgt>
                                        </p:tgtEl>
                                      </p:cBhvr>
                                      <p:to x="100000" y="100000"/>
                                    </p:animScale>
                                    <p:animScale>
                                      <p:cBhvr>
                                        <p:cTn id="71" dur="26">
                                          <p:stCondLst>
                                            <p:cond delay="1642"/>
                                          </p:stCondLst>
                                        </p:cTn>
                                        <p:tgtEl>
                                          <p:spTgt spid="5">
                                            <p:graphicEl>
                                              <a:dgm id="{0AA0D062-B5E9-4BDB-93ED-C0A597D6776D}"/>
                                            </p:graphicEl>
                                          </p:spTgt>
                                        </p:tgtEl>
                                      </p:cBhvr>
                                      <p:to x="100000" y="90000"/>
                                    </p:animScale>
                                    <p:animScale>
                                      <p:cBhvr>
                                        <p:cTn id="72" dur="166" decel="50000">
                                          <p:stCondLst>
                                            <p:cond delay="1668"/>
                                          </p:stCondLst>
                                        </p:cTn>
                                        <p:tgtEl>
                                          <p:spTgt spid="5">
                                            <p:graphicEl>
                                              <a:dgm id="{0AA0D062-B5E9-4BDB-93ED-C0A597D6776D}"/>
                                            </p:graphicEl>
                                          </p:spTgt>
                                        </p:tgtEl>
                                      </p:cBhvr>
                                      <p:to x="100000" y="100000"/>
                                    </p:animScale>
                                    <p:animScale>
                                      <p:cBhvr>
                                        <p:cTn id="73" dur="26">
                                          <p:stCondLst>
                                            <p:cond delay="1808"/>
                                          </p:stCondLst>
                                        </p:cTn>
                                        <p:tgtEl>
                                          <p:spTgt spid="5">
                                            <p:graphicEl>
                                              <a:dgm id="{0AA0D062-B5E9-4BDB-93ED-C0A597D6776D}"/>
                                            </p:graphicEl>
                                          </p:spTgt>
                                        </p:tgtEl>
                                      </p:cBhvr>
                                      <p:to x="100000" y="95000"/>
                                    </p:animScale>
                                    <p:animScale>
                                      <p:cBhvr>
                                        <p:cTn id="74" dur="166" decel="50000">
                                          <p:stCondLst>
                                            <p:cond delay="1834"/>
                                          </p:stCondLst>
                                        </p:cTn>
                                        <p:tgtEl>
                                          <p:spTgt spid="5">
                                            <p:graphicEl>
                                              <a:dgm id="{0AA0D062-B5E9-4BDB-93ED-C0A597D6776D}"/>
                                            </p:graphic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5307B3DF-477F-4351-BFC7-3C2BC1C06107}"/>
              </a:ext>
            </a:extLst>
          </p:cNvPr>
          <p:cNvPicPr>
            <a:picLocks noGrp="1" noChangeAspect="1"/>
          </p:cNvPicPr>
          <p:nvPr>
            <p:ph idx="1"/>
          </p:nvPr>
        </p:nvPicPr>
        <p:blipFill>
          <a:blip r:embed="rId2"/>
          <a:stretch>
            <a:fillRect/>
          </a:stretch>
        </p:blipFill>
        <p:spPr>
          <a:xfrm>
            <a:off x="261785" y="257962"/>
            <a:ext cx="1516682" cy="804790"/>
          </a:xfrm>
          <a:prstGeom prst="rect">
            <a:avLst/>
          </a:prstGeom>
        </p:spPr>
      </p:pic>
      <p:sp>
        <p:nvSpPr>
          <p:cNvPr id="3" name="Titre 2">
            <a:extLst>
              <a:ext uri="{FF2B5EF4-FFF2-40B4-BE49-F238E27FC236}">
                <a16:creationId xmlns:a16="http://schemas.microsoft.com/office/drawing/2014/main" id="{D7AC6C92-BB39-46E2-8DBE-BB8F488AAA47}"/>
              </a:ext>
            </a:extLst>
          </p:cNvPr>
          <p:cNvSpPr>
            <a:spLocks noGrp="1"/>
          </p:cNvSpPr>
          <p:nvPr>
            <p:ph type="title"/>
          </p:nvPr>
        </p:nvSpPr>
        <p:spPr>
          <a:xfrm>
            <a:off x="2140150" y="257963"/>
            <a:ext cx="8534400" cy="804790"/>
          </a:xfrm>
        </p:spPr>
        <p:txBody>
          <a:bodyPr>
            <a:normAutofit fontScale="90000"/>
          </a:bodyPr>
          <a:lstStyle/>
          <a:p>
            <a:pPr algn="ctr"/>
            <a:r>
              <a:rPr lang="fr-FR" dirty="0"/>
              <a:t>M1 : </a:t>
            </a:r>
            <a:r>
              <a:rPr lang="fr-FR" dirty="0" err="1"/>
              <a:t>ddacp</a:t>
            </a:r>
            <a:r>
              <a:rPr lang="fr-FR" dirty="0"/>
              <a:t> </a:t>
            </a:r>
            <a:br>
              <a:rPr lang="fr-FR" dirty="0"/>
            </a:br>
            <a:r>
              <a:rPr lang="fr-FR" sz="2000" dirty="0"/>
              <a:t>Donneur décédé après arrêt circulatoire persistant</a:t>
            </a:r>
          </a:p>
        </p:txBody>
      </p:sp>
      <p:sp>
        <p:nvSpPr>
          <p:cNvPr id="2" name="Organigramme : Bande perforée 1">
            <a:extLst>
              <a:ext uri="{FF2B5EF4-FFF2-40B4-BE49-F238E27FC236}">
                <a16:creationId xmlns:a16="http://schemas.microsoft.com/office/drawing/2014/main" id="{AD5190AC-E6F7-4801-8D8C-684A096B9B80}"/>
              </a:ext>
            </a:extLst>
          </p:cNvPr>
          <p:cNvSpPr/>
          <p:nvPr/>
        </p:nvSpPr>
        <p:spPr>
          <a:xfrm>
            <a:off x="1056442" y="1970843"/>
            <a:ext cx="2450237" cy="1150901"/>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Donneur de tissus mais pas d’organes</a:t>
            </a:r>
          </a:p>
        </p:txBody>
      </p:sp>
      <p:graphicFrame>
        <p:nvGraphicFramePr>
          <p:cNvPr id="5" name="Diagramme 4">
            <a:extLst>
              <a:ext uri="{FF2B5EF4-FFF2-40B4-BE49-F238E27FC236}">
                <a16:creationId xmlns:a16="http://schemas.microsoft.com/office/drawing/2014/main" id="{A50AD379-0577-4762-8B63-B4C0BC7316F3}"/>
              </a:ext>
            </a:extLst>
          </p:cNvPr>
          <p:cNvGraphicFramePr/>
          <p:nvPr>
            <p:extLst/>
          </p:nvPr>
        </p:nvGraphicFramePr>
        <p:xfrm>
          <a:off x="3007558" y="1615736"/>
          <a:ext cx="8128000" cy="47534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Espace réservé du pied de page 5">
            <a:extLst>
              <a:ext uri="{FF2B5EF4-FFF2-40B4-BE49-F238E27FC236}">
                <a16:creationId xmlns:a16="http://schemas.microsoft.com/office/drawing/2014/main" id="{D79B1152-89ED-4B30-8CC8-B586F12168AE}"/>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2189514282"/>
      </p:ext>
    </p:extLst>
  </p:cSld>
  <p:clrMapOvr>
    <a:masterClrMapping/>
  </p:clrMapOvr>
  <p:transition spd="slow">
    <p:wheel spokes="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5307B3DF-477F-4351-BFC7-3C2BC1C06107}"/>
              </a:ext>
            </a:extLst>
          </p:cNvPr>
          <p:cNvPicPr>
            <a:picLocks noGrp="1" noChangeAspect="1"/>
          </p:cNvPicPr>
          <p:nvPr>
            <p:ph idx="1"/>
          </p:nvPr>
        </p:nvPicPr>
        <p:blipFill>
          <a:blip r:embed="rId2"/>
          <a:stretch>
            <a:fillRect/>
          </a:stretch>
        </p:blipFill>
        <p:spPr>
          <a:xfrm>
            <a:off x="261785" y="257962"/>
            <a:ext cx="1516682" cy="804790"/>
          </a:xfrm>
          <a:prstGeom prst="rect">
            <a:avLst/>
          </a:prstGeom>
        </p:spPr>
      </p:pic>
      <p:sp>
        <p:nvSpPr>
          <p:cNvPr id="3" name="Titre 2">
            <a:extLst>
              <a:ext uri="{FF2B5EF4-FFF2-40B4-BE49-F238E27FC236}">
                <a16:creationId xmlns:a16="http://schemas.microsoft.com/office/drawing/2014/main" id="{D7AC6C92-BB39-46E2-8DBE-BB8F488AAA47}"/>
              </a:ext>
            </a:extLst>
          </p:cNvPr>
          <p:cNvSpPr>
            <a:spLocks noGrp="1"/>
          </p:cNvSpPr>
          <p:nvPr>
            <p:ph type="title"/>
          </p:nvPr>
        </p:nvSpPr>
        <p:spPr>
          <a:xfrm>
            <a:off x="1962597" y="257963"/>
            <a:ext cx="8534400" cy="804790"/>
          </a:xfrm>
        </p:spPr>
        <p:txBody>
          <a:bodyPr>
            <a:normAutofit/>
          </a:bodyPr>
          <a:lstStyle/>
          <a:p>
            <a:r>
              <a:rPr lang="fr-FR" dirty="0"/>
              <a:t>M3 : </a:t>
            </a:r>
            <a:r>
              <a:rPr lang="fr-FR" sz="2200" dirty="0"/>
              <a:t>arrêt circulatoire lié à un arrêt des thérapeutiques</a:t>
            </a:r>
          </a:p>
        </p:txBody>
      </p:sp>
      <p:sp>
        <p:nvSpPr>
          <p:cNvPr id="2" name="ZoneTexte 1">
            <a:extLst>
              <a:ext uri="{FF2B5EF4-FFF2-40B4-BE49-F238E27FC236}">
                <a16:creationId xmlns:a16="http://schemas.microsoft.com/office/drawing/2014/main" id="{93393621-B474-43E4-BB0A-36A12BE010F9}"/>
              </a:ext>
            </a:extLst>
          </p:cNvPr>
          <p:cNvSpPr txBox="1"/>
          <p:nvPr/>
        </p:nvSpPr>
        <p:spPr>
          <a:xfrm>
            <a:off x="194673" y="2583891"/>
            <a:ext cx="9280757" cy="2862322"/>
          </a:xfrm>
          <a:prstGeom prst="rect">
            <a:avLst/>
          </a:prstGeom>
          <a:noFill/>
        </p:spPr>
        <p:txBody>
          <a:bodyPr wrap="square" rtlCol="0">
            <a:spAutoFit/>
          </a:bodyPr>
          <a:lstStyle/>
          <a:p>
            <a:r>
              <a:rPr lang="fr-FR" dirty="0"/>
              <a:t>C’est une personne décédée suite à une décision d’un arrêt des traitements prise en raison de leur pronostic</a:t>
            </a:r>
          </a:p>
          <a:p>
            <a:endParaRPr lang="fr-FR" dirty="0"/>
          </a:p>
          <a:p>
            <a:r>
              <a:rPr lang="fr-FR" dirty="0"/>
              <a:t>Attention : la décision d’arrêt des thérapeutique doit être indépendante de la possibilité du don d’organes</a:t>
            </a:r>
          </a:p>
          <a:p>
            <a:r>
              <a:rPr lang="fr-FR" dirty="0"/>
              <a:t>Le processus de prélèvement ne doit en rien accélérer ou déclencher le décès</a:t>
            </a:r>
          </a:p>
          <a:p>
            <a:r>
              <a:rPr lang="fr-FR" dirty="0"/>
              <a:t>Les soin de vie de vie incluent l’opportunité de donner ses organes et ses tissus selon la volonté du patient</a:t>
            </a:r>
          </a:p>
          <a:p>
            <a:endParaRPr lang="fr-FR" dirty="0"/>
          </a:p>
          <a:p>
            <a:endParaRPr lang="fr-FR" dirty="0"/>
          </a:p>
        </p:txBody>
      </p:sp>
      <p:sp>
        <p:nvSpPr>
          <p:cNvPr id="5" name="Espace réservé du pied de page 4">
            <a:extLst>
              <a:ext uri="{FF2B5EF4-FFF2-40B4-BE49-F238E27FC236}">
                <a16:creationId xmlns:a16="http://schemas.microsoft.com/office/drawing/2014/main" id="{7F7831AE-46BF-4C2D-8215-708B4450B182}"/>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3167254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5307B3DF-477F-4351-BFC7-3C2BC1C06107}"/>
              </a:ext>
            </a:extLst>
          </p:cNvPr>
          <p:cNvPicPr>
            <a:picLocks noGrp="1" noChangeAspect="1"/>
          </p:cNvPicPr>
          <p:nvPr>
            <p:ph idx="1"/>
          </p:nvPr>
        </p:nvPicPr>
        <p:blipFill>
          <a:blip r:embed="rId2"/>
          <a:stretch>
            <a:fillRect/>
          </a:stretch>
        </p:blipFill>
        <p:spPr>
          <a:xfrm>
            <a:off x="261785" y="257962"/>
            <a:ext cx="1516682" cy="804790"/>
          </a:xfrm>
          <a:prstGeom prst="rect">
            <a:avLst/>
          </a:prstGeom>
        </p:spPr>
      </p:pic>
      <p:sp>
        <p:nvSpPr>
          <p:cNvPr id="3" name="Titre 2">
            <a:extLst>
              <a:ext uri="{FF2B5EF4-FFF2-40B4-BE49-F238E27FC236}">
                <a16:creationId xmlns:a16="http://schemas.microsoft.com/office/drawing/2014/main" id="{D7AC6C92-BB39-46E2-8DBE-BB8F488AAA47}"/>
              </a:ext>
            </a:extLst>
          </p:cNvPr>
          <p:cNvSpPr>
            <a:spLocks noGrp="1"/>
          </p:cNvSpPr>
          <p:nvPr>
            <p:ph type="title"/>
          </p:nvPr>
        </p:nvSpPr>
        <p:spPr>
          <a:xfrm>
            <a:off x="1971474" y="257962"/>
            <a:ext cx="8534400" cy="804790"/>
          </a:xfrm>
        </p:spPr>
        <p:txBody>
          <a:bodyPr/>
          <a:lstStyle/>
          <a:p>
            <a:pPr algn="ctr"/>
            <a:r>
              <a:rPr lang="fr-FR" dirty="0"/>
              <a:t>La mort encéphalique</a:t>
            </a:r>
          </a:p>
        </p:txBody>
      </p:sp>
      <p:sp>
        <p:nvSpPr>
          <p:cNvPr id="6" name="Flèche : bas 5">
            <a:extLst>
              <a:ext uri="{FF2B5EF4-FFF2-40B4-BE49-F238E27FC236}">
                <a16:creationId xmlns:a16="http://schemas.microsoft.com/office/drawing/2014/main" id="{88FC9F88-C6DB-4107-B1E0-BEA470ABEA9B}"/>
              </a:ext>
            </a:extLst>
          </p:cNvPr>
          <p:cNvSpPr/>
          <p:nvPr/>
        </p:nvSpPr>
        <p:spPr>
          <a:xfrm>
            <a:off x="5834740" y="1167412"/>
            <a:ext cx="807868" cy="57261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EAB711C5-763C-4EAB-B742-DAAF87F2CC7F}"/>
              </a:ext>
            </a:extLst>
          </p:cNvPr>
          <p:cNvSpPr txBox="1"/>
          <p:nvPr/>
        </p:nvSpPr>
        <p:spPr>
          <a:xfrm flipH="1">
            <a:off x="1778467" y="1844683"/>
            <a:ext cx="9675330" cy="400110"/>
          </a:xfrm>
          <a:prstGeom prst="rect">
            <a:avLst/>
          </a:prstGeom>
          <a:noFill/>
        </p:spPr>
        <p:txBody>
          <a:bodyPr wrap="square" rtlCol="0">
            <a:spAutoFit/>
          </a:bodyPr>
          <a:lstStyle/>
          <a:p>
            <a:r>
              <a:rPr lang="fr-FR" sz="2000" dirty="0"/>
              <a:t>C’est l’arrêt de la circulation sanguine dans le cerveau et le tronc cérébral</a:t>
            </a:r>
          </a:p>
        </p:txBody>
      </p:sp>
      <p:graphicFrame>
        <p:nvGraphicFramePr>
          <p:cNvPr id="9" name="Diagramme 8">
            <a:extLst>
              <a:ext uri="{FF2B5EF4-FFF2-40B4-BE49-F238E27FC236}">
                <a16:creationId xmlns:a16="http://schemas.microsoft.com/office/drawing/2014/main" id="{551F2EC9-7162-46E7-BF00-F817FAB40B56}"/>
              </a:ext>
            </a:extLst>
          </p:cNvPr>
          <p:cNvGraphicFramePr/>
          <p:nvPr>
            <p:extLst/>
          </p:nvPr>
        </p:nvGraphicFramePr>
        <p:xfrm>
          <a:off x="1614749" y="2244793"/>
          <a:ext cx="8128000" cy="45004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Espace réservé du pied de page 1">
            <a:extLst>
              <a:ext uri="{FF2B5EF4-FFF2-40B4-BE49-F238E27FC236}">
                <a16:creationId xmlns:a16="http://schemas.microsoft.com/office/drawing/2014/main" id="{53A8B972-CBBE-4316-8A41-1D662985BEDD}"/>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380637255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5307B3DF-477F-4351-BFC7-3C2BC1C06107}"/>
              </a:ext>
            </a:extLst>
          </p:cNvPr>
          <p:cNvPicPr>
            <a:picLocks noGrp="1" noChangeAspect="1"/>
          </p:cNvPicPr>
          <p:nvPr>
            <p:ph idx="1"/>
          </p:nvPr>
        </p:nvPicPr>
        <p:blipFill>
          <a:blip r:embed="rId2"/>
          <a:stretch>
            <a:fillRect/>
          </a:stretch>
        </p:blipFill>
        <p:spPr>
          <a:xfrm>
            <a:off x="261785" y="257962"/>
            <a:ext cx="1516682" cy="804790"/>
          </a:xfrm>
          <a:prstGeom prst="rect">
            <a:avLst/>
          </a:prstGeom>
        </p:spPr>
      </p:pic>
      <p:sp>
        <p:nvSpPr>
          <p:cNvPr id="3" name="Titre 2">
            <a:extLst>
              <a:ext uri="{FF2B5EF4-FFF2-40B4-BE49-F238E27FC236}">
                <a16:creationId xmlns:a16="http://schemas.microsoft.com/office/drawing/2014/main" id="{D7AC6C92-BB39-46E2-8DBE-BB8F488AAA47}"/>
              </a:ext>
            </a:extLst>
          </p:cNvPr>
          <p:cNvSpPr>
            <a:spLocks noGrp="1"/>
          </p:cNvSpPr>
          <p:nvPr>
            <p:ph type="title"/>
          </p:nvPr>
        </p:nvSpPr>
        <p:spPr>
          <a:xfrm>
            <a:off x="2131272" y="257963"/>
            <a:ext cx="8534400" cy="804790"/>
          </a:xfrm>
        </p:spPr>
        <p:txBody>
          <a:bodyPr/>
          <a:lstStyle/>
          <a:p>
            <a:pPr algn="ctr"/>
            <a:r>
              <a:rPr lang="fr-FR" dirty="0"/>
              <a:t>Les causes </a:t>
            </a:r>
          </a:p>
        </p:txBody>
      </p:sp>
      <p:sp>
        <p:nvSpPr>
          <p:cNvPr id="5" name="ZoneTexte 4">
            <a:extLst>
              <a:ext uri="{FF2B5EF4-FFF2-40B4-BE49-F238E27FC236}">
                <a16:creationId xmlns:a16="http://schemas.microsoft.com/office/drawing/2014/main" id="{F51EE619-0A5B-47F1-82FE-2BCEF91B5AEE}"/>
              </a:ext>
            </a:extLst>
          </p:cNvPr>
          <p:cNvSpPr txBox="1"/>
          <p:nvPr/>
        </p:nvSpPr>
        <p:spPr>
          <a:xfrm>
            <a:off x="976544" y="2246050"/>
            <a:ext cx="9055223" cy="2031325"/>
          </a:xfrm>
          <a:prstGeom prst="rect">
            <a:avLst/>
          </a:prstGeom>
          <a:noFill/>
        </p:spPr>
        <p:txBody>
          <a:bodyPr wrap="square" rtlCol="0">
            <a:spAutoFit/>
          </a:bodyPr>
          <a:lstStyle/>
          <a:p>
            <a:pPr marL="285750" indent="-285750">
              <a:buFont typeface="Arial" panose="020B0604020202020204" pitchFamily="34" charset="0"/>
              <a:buChar char="•"/>
            </a:pPr>
            <a:r>
              <a:rPr lang="fr-FR" dirty="0"/>
              <a:t>Les accidents vasculaires cérébraux : 53,2%</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t>Les traumatismes crâniens : 24%</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t>Les anoxies : 20,5%</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t>Les Autres : 2,3%</a:t>
            </a:r>
          </a:p>
        </p:txBody>
      </p:sp>
      <p:sp>
        <p:nvSpPr>
          <p:cNvPr id="2" name="Espace réservé du pied de page 1">
            <a:extLst>
              <a:ext uri="{FF2B5EF4-FFF2-40B4-BE49-F238E27FC236}">
                <a16:creationId xmlns:a16="http://schemas.microsoft.com/office/drawing/2014/main" id="{22380216-B1D1-4870-8980-1CE5FAC32728}"/>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819418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fade">
                                      <p:cBhvr>
                                        <p:cTn id="22"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5307B3DF-477F-4351-BFC7-3C2BC1C06107}"/>
              </a:ext>
            </a:extLst>
          </p:cNvPr>
          <p:cNvPicPr>
            <a:picLocks noGrp="1" noChangeAspect="1"/>
          </p:cNvPicPr>
          <p:nvPr>
            <p:ph idx="1"/>
          </p:nvPr>
        </p:nvPicPr>
        <p:blipFill>
          <a:blip r:embed="rId2"/>
          <a:stretch>
            <a:fillRect/>
          </a:stretch>
        </p:blipFill>
        <p:spPr>
          <a:xfrm>
            <a:off x="261785" y="257962"/>
            <a:ext cx="1516682" cy="804790"/>
          </a:xfrm>
          <a:prstGeom prst="rect">
            <a:avLst/>
          </a:prstGeom>
        </p:spPr>
      </p:pic>
      <p:sp>
        <p:nvSpPr>
          <p:cNvPr id="3" name="Titre 2">
            <a:extLst>
              <a:ext uri="{FF2B5EF4-FFF2-40B4-BE49-F238E27FC236}">
                <a16:creationId xmlns:a16="http://schemas.microsoft.com/office/drawing/2014/main" id="{D7AC6C92-BB39-46E2-8DBE-BB8F488AAA47}"/>
              </a:ext>
            </a:extLst>
          </p:cNvPr>
          <p:cNvSpPr>
            <a:spLocks noGrp="1"/>
          </p:cNvSpPr>
          <p:nvPr>
            <p:ph type="title"/>
          </p:nvPr>
        </p:nvSpPr>
        <p:spPr>
          <a:xfrm>
            <a:off x="2024739" y="256462"/>
            <a:ext cx="8534400" cy="804791"/>
          </a:xfrm>
        </p:spPr>
        <p:txBody>
          <a:bodyPr/>
          <a:lstStyle/>
          <a:p>
            <a:pPr algn="ctr"/>
            <a:r>
              <a:rPr lang="fr-FR" dirty="0"/>
              <a:t>Le diagnostic</a:t>
            </a:r>
          </a:p>
        </p:txBody>
      </p:sp>
      <p:sp>
        <p:nvSpPr>
          <p:cNvPr id="2" name="ZoneTexte 1">
            <a:extLst>
              <a:ext uri="{FF2B5EF4-FFF2-40B4-BE49-F238E27FC236}">
                <a16:creationId xmlns:a16="http://schemas.microsoft.com/office/drawing/2014/main" id="{4A4A2481-D49E-43AC-B734-E82B097D25C1}"/>
              </a:ext>
            </a:extLst>
          </p:cNvPr>
          <p:cNvSpPr txBox="1"/>
          <p:nvPr/>
        </p:nvSpPr>
        <p:spPr>
          <a:xfrm>
            <a:off x="781235" y="2050742"/>
            <a:ext cx="10049522" cy="646331"/>
          </a:xfrm>
          <a:prstGeom prst="rect">
            <a:avLst/>
          </a:prstGeom>
          <a:noFill/>
        </p:spPr>
        <p:txBody>
          <a:bodyPr wrap="square" rtlCol="0">
            <a:spAutoFit/>
          </a:bodyPr>
          <a:lstStyle/>
          <a:p>
            <a:r>
              <a:rPr lang="fr-FR" dirty="0"/>
              <a:t>Texte législatif du code de santé publique : décret 96-1041 du 02/12/1996</a:t>
            </a:r>
          </a:p>
          <a:p>
            <a:r>
              <a:rPr lang="fr-FR" dirty="0"/>
              <a:t>C‘est le seul décès légiféré par décret</a:t>
            </a:r>
          </a:p>
        </p:txBody>
      </p:sp>
      <p:graphicFrame>
        <p:nvGraphicFramePr>
          <p:cNvPr id="6" name="Diagramme 5">
            <a:extLst>
              <a:ext uri="{FF2B5EF4-FFF2-40B4-BE49-F238E27FC236}">
                <a16:creationId xmlns:a16="http://schemas.microsoft.com/office/drawing/2014/main" id="{DAF5B1EA-327B-41F8-8039-8F82F784E1FF}"/>
              </a:ext>
            </a:extLst>
          </p:cNvPr>
          <p:cNvGraphicFramePr/>
          <p:nvPr>
            <p:extLst/>
          </p:nvPr>
        </p:nvGraphicFramePr>
        <p:xfrm>
          <a:off x="1632505" y="2823100"/>
          <a:ext cx="8128000" cy="33507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Espace réservé du pied de page 4">
            <a:extLst>
              <a:ext uri="{FF2B5EF4-FFF2-40B4-BE49-F238E27FC236}">
                <a16:creationId xmlns:a16="http://schemas.microsoft.com/office/drawing/2014/main" id="{FA42C722-C80A-4DB2-8963-0937A8BCD57C}"/>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348910513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5307B3DF-477F-4351-BFC7-3C2BC1C06107}"/>
              </a:ext>
            </a:extLst>
          </p:cNvPr>
          <p:cNvPicPr>
            <a:picLocks noGrp="1" noChangeAspect="1"/>
          </p:cNvPicPr>
          <p:nvPr>
            <p:ph idx="1"/>
          </p:nvPr>
        </p:nvPicPr>
        <p:blipFill>
          <a:blip r:embed="rId2"/>
          <a:stretch>
            <a:fillRect/>
          </a:stretch>
        </p:blipFill>
        <p:spPr>
          <a:xfrm>
            <a:off x="261785" y="257962"/>
            <a:ext cx="1516682" cy="804790"/>
          </a:xfrm>
          <a:prstGeom prst="rect">
            <a:avLst/>
          </a:prstGeom>
        </p:spPr>
      </p:pic>
      <p:sp>
        <p:nvSpPr>
          <p:cNvPr id="3" name="Titre 2">
            <a:extLst>
              <a:ext uri="{FF2B5EF4-FFF2-40B4-BE49-F238E27FC236}">
                <a16:creationId xmlns:a16="http://schemas.microsoft.com/office/drawing/2014/main" id="{D7AC6C92-BB39-46E2-8DBE-BB8F488AAA47}"/>
              </a:ext>
            </a:extLst>
          </p:cNvPr>
          <p:cNvSpPr>
            <a:spLocks noGrp="1"/>
          </p:cNvSpPr>
          <p:nvPr>
            <p:ph type="title"/>
          </p:nvPr>
        </p:nvSpPr>
        <p:spPr>
          <a:xfrm>
            <a:off x="2113517" y="257963"/>
            <a:ext cx="8534400" cy="804790"/>
          </a:xfrm>
        </p:spPr>
        <p:txBody>
          <a:bodyPr/>
          <a:lstStyle/>
          <a:p>
            <a:pPr algn="ctr"/>
            <a:r>
              <a:rPr lang="fr-FR" dirty="0"/>
              <a:t>Diagnostic clinique</a:t>
            </a:r>
          </a:p>
        </p:txBody>
      </p:sp>
      <p:graphicFrame>
        <p:nvGraphicFramePr>
          <p:cNvPr id="2" name="Diagramme 1">
            <a:extLst>
              <a:ext uri="{FF2B5EF4-FFF2-40B4-BE49-F238E27FC236}">
                <a16:creationId xmlns:a16="http://schemas.microsoft.com/office/drawing/2014/main" id="{6EF3520E-5270-45FF-88C5-053DC1E92B2F}"/>
              </a:ext>
            </a:extLst>
          </p:cNvPr>
          <p:cNvGraphicFramePr/>
          <p:nvPr>
            <p:extLst/>
          </p:nvPr>
        </p:nvGraphicFramePr>
        <p:xfrm>
          <a:off x="1943223" y="1882067"/>
          <a:ext cx="8128000" cy="40837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Image 5">
            <a:extLst>
              <a:ext uri="{FF2B5EF4-FFF2-40B4-BE49-F238E27FC236}">
                <a16:creationId xmlns:a16="http://schemas.microsoft.com/office/drawing/2014/main" id="{CCF64629-FB70-481B-A8DD-D2E029786174}"/>
              </a:ext>
            </a:extLst>
          </p:cNvPr>
          <p:cNvPicPr>
            <a:picLocks noChangeAspect="1"/>
          </p:cNvPicPr>
          <p:nvPr/>
        </p:nvPicPr>
        <p:blipFill>
          <a:blip r:embed="rId8"/>
          <a:stretch>
            <a:fillRect/>
          </a:stretch>
        </p:blipFill>
        <p:spPr>
          <a:xfrm>
            <a:off x="1677665" y="2503503"/>
            <a:ext cx="2958709" cy="1784010"/>
          </a:xfrm>
          <a:prstGeom prst="rect">
            <a:avLst/>
          </a:prstGeom>
        </p:spPr>
      </p:pic>
      <p:sp>
        <p:nvSpPr>
          <p:cNvPr id="5" name="Espace réservé du pied de page 4">
            <a:extLst>
              <a:ext uri="{FF2B5EF4-FFF2-40B4-BE49-F238E27FC236}">
                <a16:creationId xmlns:a16="http://schemas.microsoft.com/office/drawing/2014/main" id="{8CB91180-FDD4-472F-91D2-F1208AB02AA9}"/>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78407829"/>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5307B3DF-477F-4351-BFC7-3C2BC1C06107}"/>
              </a:ext>
            </a:extLst>
          </p:cNvPr>
          <p:cNvPicPr>
            <a:picLocks noGrp="1" noChangeAspect="1"/>
          </p:cNvPicPr>
          <p:nvPr>
            <p:ph idx="1"/>
          </p:nvPr>
        </p:nvPicPr>
        <p:blipFill>
          <a:blip r:embed="rId2"/>
          <a:stretch>
            <a:fillRect/>
          </a:stretch>
        </p:blipFill>
        <p:spPr>
          <a:xfrm>
            <a:off x="261785" y="257962"/>
            <a:ext cx="1516682" cy="804790"/>
          </a:xfrm>
          <a:prstGeom prst="rect">
            <a:avLst/>
          </a:prstGeom>
        </p:spPr>
      </p:pic>
      <p:sp>
        <p:nvSpPr>
          <p:cNvPr id="3" name="Titre 2">
            <a:extLst>
              <a:ext uri="{FF2B5EF4-FFF2-40B4-BE49-F238E27FC236}">
                <a16:creationId xmlns:a16="http://schemas.microsoft.com/office/drawing/2014/main" id="{D7AC6C92-BB39-46E2-8DBE-BB8F488AAA47}"/>
              </a:ext>
            </a:extLst>
          </p:cNvPr>
          <p:cNvSpPr>
            <a:spLocks noGrp="1"/>
          </p:cNvSpPr>
          <p:nvPr>
            <p:ph type="title"/>
          </p:nvPr>
        </p:nvSpPr>
        <p:spPr>
          <a:xfrm>
            <a:off x="1962596" y="257963"/>
            <a:ext cx="8534400" cy="804790"/>
          </a:xfrm>
        </p:spPr>
        <p:txBody>
          <a:bodyPr/>
          <a:lstStyle/>
          <a:p>
            <a:pPr algn="ctr"/>
            <a:r>
              <a:rPr lang="fr-FR" dirty="0"/>
              <a:t>La para clinique</a:t>
            </a:r>
          </a:p>
        </p:txBody>
      </p:sp>
      <p:graphicFrame>
        <p:nvGraphicFramePr>
          <p:cNvPr id="2" name="Diagramme 1">
            <a:extLst>
              <a:ext uri="{FF2B5EF4-FFF2-40B4-BE49-F238E27FC236}">
                <a16:creationId xmlns:a16="http://schemas.microsoft.com/office/drawing/2014/main" id="{DED460A2-D89D-40C5-825A-8E4B74D42A3A}"/>
              </a:ext>
            </a:extLst>
          </p:cNvPr>
          <p:cNvGraphicFramePr/>
          <p:nvPr>
            <p:extLst/>
          </p:nvPr>
        </p:nvGraphicFramePr>
        <p:xfrm>
          <a:off x="4483854" y="1438183"/>
          <a:ext cx="7145893" cy="41199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Image 5">
            <a:extLst>
              <a:ext uri="{FF2B5EF4-FFF2-40B4-BE49-F238E27FC236}">
                <a16:creationId xmlns:a16="http://schemas.microsoft.com/office/drawing/2014/main" id="{EA706747-13C3-4522-BE39-45D89F43D98F}"/>
              </a:ext>
            </a:extLst>
          </p:cNvPr>
          <p:cNvPicPr>
            <a:picLocks noChangeAspect="1"/>
          </p:cNvPicPr>
          <p:nvPr/>
        </p:nvPicPr>
        <p:blipFill>
          <a:blip r:embed="rId8"/>
          <a:stretch>
            <a:fillRect/>
          </a:stretch>
        </p:blipFill>
        <p:spPr>
          <a:xfrm>
            <a:off x="1617653" y="1734463"/>
            <a:ext cx="1819048" cy="1276190"/>
          </a:xfrm>
          <a:prstGeom prst="rect">
            <a:avLst/>
          </a:prstGeom>
        </p:spPr>
      </p:pic>
      <p:pic>
        <p:nvPicPr>
          <p:cNvPr id="8" name="Image 7">
            <a:extLst>
              <a:ext uri="{FF2B5EF4-FFF2-40B4-BE49-F238E27FC236}">
                <a16:creationId xmlns:a16="http://schemas.microsoft.com/office/drawing/2014/main" id="{33F68364-481F-44C4-BA1B-79CF958D49EF}"/>
              </a:ext>
            </a:extLst>
          </p:cNvPr>
          <p:cNvPicPr>
            <a:picLocks noChangeAspect="1"/>
          </p:cNvPicPr>
          <p:nvPr/>
        </p:nvPicPr>
        <p:blipFill>
          <a:blip r:embed="rId9"/>
          <a:stretch>
            <a:fillRect/>
          </a:stretch>
        </p:blipFill>
        <p:spPr>
          <a:xfrm>
            <a:off x="1636701" y="4198507"/>
            <a:ext cx="1800000" cy="1000000"/>
          </a:xfrm>
          <a:prstGeom prst="rect">
            <a:avLst/>
          </a:prstGeom>
        </p:spPr>
      </p:pic>
      <p:sp>
        <p:nvSpPr>
          <p:cNvPr id="9" name="ZoneTexte 8">
            <a:extLst>
              <a:ext uri="{FF2B5EF4-FFF2-40B4-BE49-F238E27FC236}">
                <a16:creationId xmlns:a16="http://schemas.microsoft.com/office/drawing/2014/main" id="{87A33F86-282E-4E65-8D00-6E898CDE6575}"/>
              </a:ext>
            </a:extLst>
          </p:cNvPr>
          <p:cNvSpPr txBox="1"/>
          <p:nvPr/>
        </p:nvSpPr>
        <p:spPr>
          <a:xfrm>
            <a:off x="1489494" y="5860519"/>
            <a:ext cx="9694415" cy="369332"/>
          </a:xfrm>
          <a:prstGeom prst="rect">
            <a:avLst/>
          </a:prstGeom>
          <a:noFill/>
        </p:spPr>
        <p:txBody>
          <a:bodyPr wrap="square" rtlCol="0">
            <a:spAutoFit/>
          </a:bodyPr>
          <a:lstStyle/>
          <a:p>
            <a:r>
              <a:rPr lang="fr-FR" dirty="0"/>
              <a:t>Si la mort cérébrale est confirmée le PV de mort devra être signé par deux médecins</a:t>
            </a:r>
          </a:p>
        </p:txBody>
      </p:sp>
      <p:sp>
        <p:nvSpPr>
          <p:cNvPr id="5" name="Espace réservé du pied de page 4">
            <a:extLst>
              <a:ext uri="{FF2B5EF4-FFF2-40B4-BE49-F238E27FC236}">
                <a16:creationId xmlns:a16="http://schemas.microsoft.com/office/drawing/2014/main" id="{0A7361A8-5624-4375-A1FF-0BA17893C6B6}"/>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2469248278"/>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5307B3DF-477F-4351-BFC7-3C2BC1C06107}"/>
              </a:ext>
            </a:extLst>
          </p:cNvPr>
          <p:cNvPicPr>
            <a:picLocks noGrp="1" noChangeAspect="1"/>
          </p:cNvPicPr>
          <p:nvPr>
            <p:ph idx="1"/>
          </p:nvPr>
        </p:nvPicPr>
        <p:blipFill>
          <a:blip r:embed="rId2"/>
          <a:stretch>
            <a:fillRect/>
          </a:stretch>
        </p:blipFill>
        <p:spPr>
          <a:xfrm>
            <a:off x="261785" y="257962"/>
            <a:ext cx="1516682" cy="804790"/>
          </a:xfrm>
          <a:prstGeom prst="rect">
            <a:avLst/>
          </a:prstGeom>
        </p:spPr>
      </p:pic>
      <p:sp>
        <p:nvSpPr>
          <p:cNvPr id="3" name="Titre 2">
            <a:extLst>
              <a:ext uri="{FF2B5EF4-FFF2-40B4-BE49-F238E27FC236}">
                <a16:creationId xmlns:a16="http://schemas.microsoft.com/office/drawing/2014/main" id="{D7AC6C92-BB39-46E2-8DBE-BB8F488AAA47}"/>
              </a:ext>
            </a:extLst>
          </p:cNvPr>
          <p:cNvSpPr>
            <a:spLocks noGrp="1"/>
          </p:cNvSpPr>
          <p:nvPr>
            <p:ph type="title"/>
          </p:nvPr>
        </p:nvSpPr>
        <p:spPr>
          <a:xfrm>
            <a:off x="1962596" y="257963"/>
            <a:ext cx="8534400" cy="804790"/>
          </a:xfrm>
        </p:spPr>
        <p:txBody>
          <a:bodyPr/>
          <a:lstStyle/>
          <a:p>
            <a:pPr algn="ctr"/>
            <a:r>
              <a:rPr lang="fr-FR" dirty="0"/>
              <a:t>La réanimation des organes</a:t>
            </a:r>
          </a:p>
        </p:txBody>
      </p:sp>
      <p:sp>
        <p:nvSpPr>
          <p:cNvPr id="2" name="ZoneTexte 1">
            <a:extLst>
              <a:ext uri="{FF2B5EF4-FFF2-40B4-BE49-F238E27FC236}">
                <a16:creationId xmlns:a16="http://schemas.microsoft.com/office/drawing/2014/main" id="{946ED5B4-7776-4EDA-97F3-9E8F89A8A16E}"/>
              </a:ext>
            </a:extLst>
          </p:cNvPr>
          <p:cNvSpPr txBox="1"/>
          <p:nvPr/>
        </p:nvSpPr>
        <p:spPr>
          <a:xfrm>
            <a:off x="1091952" y="1809714"/>
            <a:ext cx="9783193" cy="646331"/>
          </a:xfrm>
          <a:prstGeom prst="rect">
            <a:avLst/>
          </a:prstGeom>
          <a:noFill/>
        </p:spPr>
        <p:txBody>
          <a:bodyPr wrap="square" rtlCol="0">
            <a:spAutoFit/>
          </a:bodyPr>
          <a:lstStyle/>
          <a:p>
            <a:r>
              <a:rPr lang="fr-FR" dirty="0"/>
              <a:t>Passage d’une réanimation du patient à une réanimation des organes en agissant sur les conséquences physiopathologiques de la mort encéphalique</a:t>
            </a:r>
          </a:p>
        </p:txBody>
      </p:sp>
      <p:graphicFrame>
        <p:nvGraphicFramePr>
          <p:cNvPr id="5" name="Diagramme 4">
            <a:extLst>
              <a:ext uri="{FF2B5EF4-FFF2-40B4-BE49-F238E27FC236}">
                <a16:creationId xmlns:a16="http://schemas.microsoft.com/office/drawing/2014/main" id="{5CB7F1A5-37E2-4413-A488-8D205B46C040}"/>
              </a:ext>
            </a:extLst>
          </p:cNvPr>
          <p:cNvGraphicFramePr/>
          <p:nvPr>
            <p:extLst/>
          </p:nvPr>
        </p:nvGraphicFramePr>
        <p:xfrm>
          <a:off x="3337018" y="2775641"/>
          <a:ext cx="7014346" cy="36822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Espace réservé du pied de page 5">
            <a:extLst>
              <a:ext uri="{FF2B5EF4-FFF2-40B4-BE49-F238E27FC236}">
                <a16:creationId xmlns:a16="http://schemas.microsoft.com/office/drawing/2014/main" id="{14465F98-F04F-430E-955B-6F0BD27D42C0}"/>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3870521543"/>
      </p:ext>
    </p:extLst>
  </p:cSld>
  <p:clrMapOvr>
    <a:masterClrMapping/>
  </p:clrMapOvr>
  <p:transition spd="slow">
    <p:randomBar dir="ver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5307B3DF-477F-4351-BFC7-3C2BC1C06107}"/>
              </a:ext>
            </a:extLst>
          </p:cNvPr>
          <p:cNvPicPr>
            <a:picLocks noGrp="1" noChangeAspect="1"/>
          </p:cNvPicPr>
          <p:nvPr>
            <p:ph idx="1"/>
          </p:nvPr>
        </p:nvPicPr>
        <p:blipFill>
          <a:blip r:embed="rId2"/>
          <a:stretch>
            <a:fillRect/>
          </a:stretch>
        </p:blipFill>
        <p:spPr>
          <a:xfrm>
            <a:off x="261785" y="257962"/>
            <a:ext cx="1516682" cy="804790"/>
          </a:xfrm>
          <a:prstGeom prst="rect">
            <a:avLst/>
          </a:prstGeom>
        </p:spPr>
      </p:pic>
      <p:sp>
        <p:nvSpPr>
          <p:cNvPr id="3" name="Titre 2">
            <a:extLst>
              <a:ext uri="{FF2B5EF4-FFF2-40B4-BE49-F238E27FC236}">
                <a16:creationId xmlns:a16="http://schemas.microsoft.com/office/drawing/2014/main" id="{D7AC6C92-BB39-46E2-8DBE-BB8F488AAA47}"/>
              </a:ext>
            </a:extLst>
          </p:cNvPr>
          <p:cNvSpPr>
            <a:spLocks noGrp="1"/>
          </p:cNvSpPr>
          <p:nvPr>
            <p:ph type="title"/>
          </p:nvPr>
        </p:nvSpPr>
        <p:spPr>
          <a:xfrm>
            <a:off x="1962596" y="257963"/>
            <a:ext cx="8534400" cy="804790"/>
          </a:xfrm>
        </p:spPr>
        <p:txBody>
          <a:bodyPr/>
          <a:lstStyle/>
          <a:p>
            <a:pPr algn="ctr"/>
            <a:r>
              <a:rPr lang="fr-FR" dirty="0"/>
              <a:t>Le consentement présumé</a:t>
            </a:r>
          </a:p>
        </p:txBody>
      </p:sp>
      <p:graphicFrame>
        <p:nvGraphicFramePr>
          <p:cNvPr id="2" name="Diagramme 1">
            <a:extLst>
              <a:ext uri="{FF2B5EF4-FFF2-40B4-BE49-F238E27FC236}">
                <a16:creationId xmlns:a16="http://schemas.microsoft.com/office/drawing/2014/main" id="{66F576D2-CEA2-4597-A6F8-C6D79A0D928F}"/>
              </a:ext>
            </a:extLst>
          </p:cNvPr>
          <p:cNvGraphicFramePr/>
          <p:nvPr>
            <p:extLst/>
          </p:nvPr>
        </p:nvGraphicFramePr>
        <p:xfrm>
          <a:off x="2032000" y="985421"/>
          <a:ext cx="8128000" cy="5152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Espace réservé du pied de page 4">
            <a:extLst>
              <a:ext uri="{FF2B5EF4-FFF2-40B4-BE49-F238E27FC236}">
                <a16:creationId xmlns:a16="http://schemas.microsoft.com/office/drawing/2014/main" id="{84E8F7DF-178B-4A0F-AEAE-587711D62B91}"/>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31203208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5307B3DF-477F-4351-BFC7-3C2BC1C06107}"/>
              </a:ext>
            </a:extLst>
          </p:cNvPr>
          <p:cNvPicPr>
            <a:picLocks noGrp="1" noChangeAspect="1"/>
          </p:cNvPicPr>
          <p:nvPr>
            <p:ph idx="1"/>
          </p:nvPr>
        </p:nvPicPr>
        <p:blipFill>
          <a:blip r:embed="rId2"/>
          <a:stretch>
            <a:fillRect/>
          </a:stretch>
        </p:blipFill>
        <p:spPr>
          <a:xfrm>
            <a:off x="261785" y="257962"/>
            <a:ext cx="1516682" cy="804790"/>
          </a:xfrm>
          <a:prstGeom prst="rect">
            <a:avLst/>
          </a:prstGeom>
        </p:spPr>
      </p:pic>
      <p:sp>
        <p:nvSpPr>
          <p:cNvPr id="3" name="Titre 2">
            <a:extLst>
              <a:ext uri="{FF2B5EF4-FFF2-40B4-BE49-F238E27FC236}">
                <a16:creationId xmlns:a16="http://schemas.microsoft.com/office/drawing/2014/main" id="{D7AC6C92-BB39-46E2-8DBE-BB8F488AAA47}"/>
              </a:ext>
            </a:extLst>
          </p:cNvPr>
          <p:cNvSpPr>
            <a:spLocks noGrp="1"/>
          </p:cNvSpPr>
          <p:nvPr>
            <p:ph type="title"/>
          </p:nvPr>
        </p:nvSpPr>
        <p:spPr>
          <a:xfrm>
            <a:off x="1962596" y="257963"/>
            <a:ext cx="8534400" cy="804790"/>
          </a:xfrm>
        </p:spPr>
        <p:txBody>
          <a:bodyPr/>
          <a:lstStyle/>
          <a:p>
            <a:pPr algn="ctr"/>
            <a:r>
              <a:rPr lang="fr-FR" dirty="0"/>
              <a:t>Qui peut donner?</a:t>
            </a:r>
          </a:p>
        </p:txBody>
      </p:sp>
      <p:sp>
        <p:nvSpPr>
          <p:cNvPr id="2" name="ZoneTexte 1">
            <a:extLst>
              <a:ext uri="{FF2B5EF4-FFF2-40B4-BE49-F238E27FC236}">
                <a16:creationId xmlns:a16="http://schemas.microsoft.com/office/drawing/2014/main" id="{8FC99A21-2BCC-4E44-9D49-0867EFEDEFD2}"/>
              </a:ext>
            </a:extLst>
          </p:cNvPr>
          <p:cNvSpPr txBox="1"/>
          <p:nvPr/>
        </p:nvSpPr>
        <p:spPr>
          <a:xfrm>
            <a:off x="1962596" y="2281561"/>
            <a:ext cx="8193458" cy="3108543"/>
          </a:xfrm>
          <a:prstGeom prst="rect">
            <a:avLst/>
          </a:prstGeom>
          <a:noFill/>
        </p:spPr>
        <p:txBody>
          <a:bodyPr wrap="square" rtlCol="0">
            <a:spAutoFit/>
          </a:bodyPr>
          <a:lstStyle/>
          <a:p>
            <a:r>
              <a:rPr lang="fr-FR" sz="2800" dirty="0"/>
              <a:t>Il n’y a pas de prérequis pour être donneur que ce soit notre origine , notre orientation sexuelle , notre âge , notre morphologie</a:t>
            </a:r>
          </a:p>
          <a:p>
            <a:r>
              <a:rPr lang="fr-FR" sz="2800" dirty="0"/>
              <a:t>Qui suis-je n’est pas un argument d’inclusion ou d’exclusion au don car tout donneur potentiel passe par une évaluation médicale approfondie</a:t>
            </a:r>
          </a:p>
        </p:txBody>
      </p:sp>
      <p:sp>
        <p:nvSpPr>
          <p:cNvPr id="5" name="Espace réservé du pied de page 4">
            <a:extLst>
              <a:ext uri="{FF2B5EF4-FFF2-40B4-BE49-F238E27FC236}">
                <a16:creationId xmlns:a16="http://schemas.microsoft.com/office/drawing/2014/main" id="{26A850CD-1927-4FB9-97F3-01F74AD84DBA}"/>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42646947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5307B3DF-477F-4351-BFC7-3C2BC1C06107}"/>
              </a:ext>
            </a:extLst>
          </p:cNvPr>
          <p:cNvPicPr>
            <a:picLocks noGrp="1" noChangeAspect="1"/>
          </p:cNvPicPr>
          <p:nvPr>
            <p:ph idx="1"/>
          </p:nvPr>
        </p:nvPicPr>
        <p:blipFill>
          <a:blip r:embed="rId2"/>
          <a:stretch>
            <a:fillRect/>
          </a:stretch>
        </p:blipFill>
        <p:spPr>
          <a:xfrm>
            <a:off x="261785" y="257962"/>
            <a:ext cx="1516682" cy="804790"/>
          </a:xfrm>
          <a:prstGeom prst="rect">
            <a:avLst/>
          </a:prstGeom>
        </p:spPr>
      </p:pic>
      <p:sp>
        <p:nvSpPr>
          <p:cNvPr id="3" name="Titre 2">
            <a:extLst>
              <a:ext uri="{FF2B5EF4-FFF2-40B4-BE49-F238E27FC236}">
                <a16:creationId xmlns:a16="http://schemas.microsoft.com/office/drawing/2014/main" id="{D7AC6C92-BB39-46E2-8DBE-BB8F488AAA47}"/>
              </a:ext>
            </a:extLst>
          </p:cNvPr>
          <p:cNvSpPr>
            <a:spLocks noGrp="1"/>
          </p:cNvSpPr>
          <p:nvPr>
            <p:ph type="title"/>
          </p:nvPr>
        </p:nvSpPr>
        <p:spPr>
          <a:xfrm>
            <a:off x="1962596" y="257963"/>
            <a:ext cx="8534400" cy="804790"/>
          </a:xfrm>
        </p:spPr>
        <p:txBody>
          <a:bodyPr/>
          <a:lstStyle/>
          <a:p>
            <a:pPr algn="ctr"/>
            <a:r>
              <a:rPr lang="fr-FR" dirty="0"/>
              <a:t>Le receveur</a:t>
            </a:r>
          </a:p>
        </p:txBody>
      </p:sp>
      <p:graphicFrame>
        <p:nvGraphicFramePr>
          <p:cNvPr id="2" name="Diagramme 1">
            <a:extLst>
              <a:ext uri="{FF2B5EF4-FFF2-40B4-BE49-F238E27FC236}">
                <a16:creationId xmlns:a16="http://schemas.microsoft.com/office/drawing/2014/main" id="{64CA1F03-0B37-476E-907A-29ED5CEFF039}"/>
              </a:ext>
            </a:extLst>
          </p:cNvPr>
          <p:cNvGraphicFramePr/>
          <p:nvPr>
            <p:extLst/>
          </p:nvPr>
        </p:nvGraphicFramePr>
        <p:xfrm>
          <a:off x="2032000" y="1287262"/>
          <a:ext cx="8128000" cy="48510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Espace réservé du pied de page 4">
            <a:extLst>
              <a:ext uri="{FF2B5EF4-FFF2-40B4-BE49-F238E27FC236}">
                <a16:creationId xmlns:a16="http://schemas.microsoft.com/office/drawing/2014/main" id="{CF47A676-278B-4861-B98E-6E1D55700CF7}"/>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3957505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F7012E2F-4053-44A7-B064-B2FECE6612D2}"/>
                                            </p:graphicEl>
                                          </p:spTgt>
                                        </p:tgtEl>
                                        <p:attrNameLst>
                                          <p:attrName>style.visibility</p:attrName>
                                        </p:attrNameLst>
                                      </p:cBhvr>
                                      <p:to>
                                        <p:strVal val="visible"/>
                                      </p:to>
                                    </p:set>
                                    <p:animEffect transition="in" filter="fade">
                                      <p:cBhvr>
                                        <p:cTn id="7" dur="500"/>
                                        <p:tgtEl>
                                          <p:spTgt spid="2">
                                            <p:graphicEl>
                                              <a:dgm id="{F7012E2F-4053-44A7-B064-B2FECE6612D2}"/>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graphicEl>
                                              <a:dgm id="{405E9966-0E47-463C-8859-9DF8636716A6}"/>
                                            </p:graphicEl>
                                          </p:spTgt>
                                        </p:tgtEl>
                                        <p:attrNameLst>
                                          <p:attrName>style.visibility</p:attrName>
                                        </p:attrNameLst>
                                      </p:cBhvr>
                                      <p:to>
                                        <p:strVal val="visible"/>
                                      </p:to>
                                    </p:set>
                                    <p:animEffect transition="in" filter="fade">
                                      <p:cBhvr>
                                        <p:cTn id="12" dur="500"/>
                                        <p:tgtEl>
                                          <p:spTgt spid="2">
                                            <p:graphicEl>
                                              <a:dgm id="{405E9966-0E47-463C-8859-9DF8636716A6}"/>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graphicEl>
                                              <a:dgm id="{6AA7F075-1589-4F00-87E3-EFC8C9B408FA}"/>
                                            </p:graphicEl>
                                          </p:spTgt>
                                        </p:tgtEl>
                                        <p:attrNameLst>
                                          <p:attrName>style.visibility</p:attrName>
                                        </p:attrNameLst>
                                      </p:cBhvr>
                                      <p:to>
                                        <p:strVal val="visible"/>
                                      </p:to>
                                    </p:set>
                                    <p:animEffect transition="in" filter="fade">
                                      <p:cBhvr>
                                        <p:cTn id="15" dur="500"/>
                                        <p:tgtEl>
                                          <p:spTgt spid="2">
                                            <p:graphicEl>
                                              <a:dgm id="{6AA7F075-1589-4F00-87E3-EFC8C9B408FA}"/>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
                                            <p:graphicEl>
                                              <a:dgm id="{A7AAA562-5A3B-477F-BF62-790004CE7D16}"/>
                                            </p:graphicEl>
                                          </p:spTgt>
                                        </p:tgtEl>
                                        <p:attrNameLst>
                                          <p:attrName>style.visibility</p:attrName>
                                        </p:attrNameLst>
                                      </p:cBhvr>
                                      <p:to>
                                        <p:strVal val="visible"/>
                                      </p:to>
                                    </p:set>
                                    <p:animEffect transition="in" filter="fade">
                                      <p:cBhvr>
                                        <p:cTn id="20" dur="500"/>
                                        <p:tgtEl>
                                          <p:spTgt spid="2">
                                            <p:graphicEl>
                                              <a:dgm id="{A7AAA562-5A3B-477F-BF62-790004CE7D16}"/>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
                                            <p:graphicEl>
                                              <a:dgm id="{F9B1FEE0-F491-4E94-AA5B-64FEA833F080}"/>
                                            </p:graphicEl>
                                          </p:spTgt>
                                        </p:tgtEl>
                                        <p:attrNameLst>
                                          <p:attrName>style.visibility</p:attrName>
                                        </p:attrNameLst>
                                      </p:cBhvr>
                                      <p:to>
                                        <p:strVal val="visible"/>
                                      </p:to>
                                    </p:set>
                                    <p:animEffect transition="in" filter="fade">
                                      <p:cBhvr>
                                        <p:cTn id="23" dur="500"/>
                                        <p:tgtEl>
                                          <p:spTgt spid="2">
                                            <p:graphicEl>
                                              <a:dgm id="{F9B1FEE0-F491-4E94-AA5B-64FEA833F080}"/>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
                                            <p:graphicEl>
                                              <a:dgm id="{D85968E1-9CEB-479E-8E0C-D5D96DF29225}"/>
                                            </p:graphicEl>
                                          </p:spTgt>
                                        </p:tgtEl>
                                        <p:attrNameLst>
                                          <p:attrName>style.visibility</p:attrName>
                                        </p:attrNameLst>
                                      </p:cBhvr>
                                      <p:to>
                                        <p:strVal val="visible"/>
                                      </p:to>
                                    </p:set>
                                    <p:animEffect transition="in" filter="fade">
                                      <p:cBhvr>
                                        <p:cTn id="28" dur="500"/>
                                        <p:tgtEl>
                                          <p:spTgt spid="2">
                                            <p:graphicEl>
                                              <a:dgm id="{D85968E1-9CEB-479E-8E0C-D5D96DF29225}"/>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
                                            <p:graphicEl>
                                              <a:dgm id="{4724508B-45A2-4FEF-980F-3E4E68ECAD25}"/>
                                            </p:graphicEl>
                                          </p:spTgt>
                                        </p:tgtEl>
                                        <p:attrNameLst>
                                          <p:attrName>style.visibility</p:attrName>
                                        </p:attrNameLst>
                                      </p:cBhvr>
                                      <p:to>
                                        <p:strVal val="visible"/>
                                      </p:to>
                                    </p:set>
                                    <p:animEffect transition="in" filter="fade">
                                      <p:cBhvr>
                                        <p:cTn id="31" dur="500"/>
                                        <p:tgtEl>
                                          <p:spTgt spid="2">
                                            <p:graphicEl>
                                              <a:dgm id="{4724508B-45A2-4FEF-980F-3E4E68ECAD25}"/>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
                                            <p:graphicEl>
                                              <a:dgm id="{6EB5E3B7-EB28-42F6-8FC4-202A5445297F}"/>
                                            </p:graphicEl>
                                          </p:spTgt>
                                        </p:tgtEl>
                                        <p:attrNameLst>
                                          <p:attrName>style.visibility</p:attrName>
                                        </p:attrNameLst>
                                      </p:cBhvr>
                                      <p:to>
                                        <p:strVal val="visible"/>
                                      </p:to>
                                    </p:set>
                                    <p:animEffect transition="in" filter="fade">
                                      <p:cBhvr>
                                        <p:cTn id="36" dur="500"/>
                                        <p:tgtEl>
                                          <p:spTgt spid="2">
                                            <p:graphicEl>
                                              <a:dgm id="{6EB5E3B7-EB28-42F6-8FC4-202A5445297F}"/>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
                                            <p:graphicEl>
                                              <a:dgm id="{7ADCAA80-C341-4229-AA27-72E6AD33B149}"/>
                                            </p:graphicEl>
                                          </p:spTgt>
                                        </p:tgtEl>
                                        <p:attrNameLst>
                                          <p:attrName>style.visibility</p:attrName>
                                        </p:attrNameLst>
                                      </p:cBhvr>
                                      <p:to>
                                        <p:strVal val="visible"/>
                                      </p:to>
                                    </p:set>
                                    <p:animEffect transition="in" filter="fade">
                                      <p:cBhvr>
                                        <p:cTn id="39" dur="500"/>
                                        <p:tgtEl>
                                          <p:spTgt spid="2">
                                            <p:graphicEl>
                                              <a:dgm id="{7ADCAA80-C341-4229-AA27-72E6AD33B14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5307B3DF-477F-4351-BFC7-3C2BC1C06107}"/>
              </a:ext>
            </a:extLst>
          </p:cNvPr>
          <p:cNvPicPr>
            <a:picLocks noGrp="1" noChangeAspect="1"/>
          </p:cNvPicPr>
          <p:nvPr>
            <p:ph idx="1"/>
          </p:nvPr>
        </p:nvPicPr>
        <p:blipFill>
          <a:blip r:embed="rId2"/>
          <a:stretch>
            <a:fillRect/>
          </a:stretch>
        </p:blipFill>
        <p:spPr>
          <a:xfrm>
            <a:off x="261785" y="257962"/>
            <a:ext cx="1516682" cy="804790"/>
          </a:xfrm>
          <a:prstGeom prst="rect">
            <a:avLst/>
          </a:prstGeom>
        </p:spPr>
      </p:pic>
      <p:sp>
        <p:nvSpPr>
          <p:cNvPr id="3" name="Titre 2">
            <a:extLst>
              <a:ext uri="{FF2B5EF4-FFF2-40B4-BE49-F238E27FC236}">
                <a16:creationId xmlns:a16="http://schemas.microsoft.com/office/drawing/2014/main" id="{D7AC6C92-BB39-46E2-8DBE-BB8F488AAA47}"/>
              </a:ext>
            </a:extLst>
          </p:cNvPr>
          <p:cNvSpPr>
            <a:spLocks noGrp="1"/>
          </p:cNvSpPr>
          <p:nvPr>
            <p:ph type="title"/>
          </p:nvPr>
        </p:nvSpPr>
        <p:spPr>
          <a:xfrm>
            <a:off x="1962596" y="257963"/>
            <a:ext cx="8534400" cy="804790"/>
          </a:xfrm>
        </p:spPr>
        <p:txBody>
          <a:bodyPr/>
          <a:lstStyle/>
          <a:p>
            <a:pPr algn="ctr"/>
            <a:r>
              <a:rPr lang="fr-FR" dirty="0"/>
              <a:t>L’intervention chirurgicale</a:t>
            </a:r>
          </a:p>
        </p:txBody>
      </p:sp>
      <p:graphicFrame>
        <p:nvGraphicFramePr>
          <p:cNvPr id="2" name="Diagramme 1">
            <a:extLst>
              <a:ext uri="{FF2B5EF4-FFF2-40B4-BE49-F238E27FC236}">
                <a16:creationId xmlns:a16="http://schemas.microsoft.com/office/drawing/2014/main" id="{9444D276-8A0E-46B0-9FAE-B8F03D44B4A8}"/>
              </a:ext>
            </a:extLst>
          </p:cNvPr>
          <p:cNvGraphicFramePr/>
          <p:nvPr>
            <p:extLst/>
          </p:nvPr>
        </p:nvGraphicFramePr>
        <p:xfrm>
          <a:off x="2032000" y="1465391"/>
          <a:ext cx="8128000" cy="48111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Espace réservé du pied de page 4">
            <a:extLst>
              <a:ext uri="{FF2B5EF4-FFF2-40B4-BE49-F238E27FC236}">
                <a16:creationId xmlns:a16="http://schemas.microsoft.com/office/drawing/2014/main" id="{1C1F6CF3-CBA4-4758-AA04-48072A2F9D7C}"/>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408152762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5307B3DF-477F-4351-BFC7-3C2BC1C06107}"/>
              </a:ext>
            </a:extLst>
          </p:cNvPr>
          <p:cNvPicPr>
            <a:picLocks noGrp="1" noChangeAspect="1"/>
          </p:cNvPicPr>
          <p:nvPr>
            <p:ph idx="1"/>
          </p:nvPr>
        </p:nvPicPr>
        <p:blipFill>
          <a:blip r:embed="rId2"/>
          <a:stretch>
            <a:fillRect/>
          </a:stretch>
        </p:blipFill>
        <p:spPr>
          <a:xfrm>
            <a:off x="261785" y="257962"/>
            <a:ext cx="1516682" cy="804790"/>
          </a:xfrm>
          <a:prstGeom prst="rect">
            <a:avLst/>
          </a:prstGeom>
        </p:spPr>
      </p:pic>
      <p:sp>
        <p:nvSpPr>
          <p:cNvPr id="3" name="Titre 2">
            <a:extLst>
              <a:ext uri="{FF2B5EF4-FFF2-40B4-BE49-F238E27FC236}">
                <a16:creationId xmlns:a16="http://schemas.microsoft.com/office/drawing/2014/main" id="{D7AC6C92-BB39-46E2-8DBE-BB8F488AAA47}"/>
              </a:ext>
            </a:extLst>
          </p:cNvPr>
          <p:cNvSpPr>
            <a:spLocks noGrp="1"/>
          </p:cNvSpPr>
          <p:nvPr>
            <p:ph type="title"/>
          </p:nvPr>
        </p:nvSpPr>
        <p:spPr>
          <a:xfrm>
            <a:off x="1962596" y="257963"/>
            <a:ext cx="8534400" cy="804790"/>
          </a:xfrm>
        </p:spPr>
        <p:txBody>
          <a:bodyPr/>
          <a:lstStyle/>
          <a:p>
            <a:pPr algn="ctr"/>
            <a:r>
              <a:rPr lang="fr-FR" dirty="0"/>
              <a:t>Déroulement d’un </a:t>
            </a:r>
            <a:r>
              <a:rPr lang="fr-FR" dirty="0" err="1"/>
              <a:t>pmo</a:t>
            </a:r>
            <a:endParaRPr lang="fr-FR" dirty="0"/>
          </a:p>
        </p:txBody>
      </p:sp>
      <p:graphicFrame>
        <p:nvGraphicFramePr>
          <p:cNvPr id="2" name="Diagramme 1">
            <a:extLst>
              <a:ext uri="{FF2B5EF4-FFF2-40B4-BE49-F238E27FC236}">
                <a16:creationId xmlns:a16="http://schemas.microsoft.com/office/drawing/2014/main" id="{ED777231-AEA5-4532-B82B-2ECBED9DBE92}"/>
              </a:ext>
            </a:extLst>
          </p:cNvPr>
          <p:cNvGraphicFramePr/>
          <p:nvPr/>
        </p:nvGraphicFramePr>
        <p:xfrm>
          <a:off x="1962596" y="1181370"/>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Espace réservé du pied de page 4">
            <a:extLst>
              <a:ext uri="{FF2B5EF4-FFF2-40B4-BE49-F238E27FC236}">
                <a16:creationId xmlns:a16="http://schemas.microsoft.com/office/drawing/2014/main" id="{F2431634-2884-4394-80DE-8ADFB2A20AF9}"/>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1736666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graphicEl>
                                              <a:dgm id="{8A8853CB-8D5D-42E3-962C-167F78B3F0A1}"/>
                                            </p:graphicEl>
                                          </p:spTgt>
                                        </p:tgtEl>
                                        <p:attrNameLst>
                                          <p:attrName>style.visibility</p:attrName>
                                        </p:attrNameLst>
                                      </p:cBhvr>
                                      <p:to>
                                        <p:strVal val="visible"/>
                                      </p:to>
                                    </p:set>
                                    <p:animEffect transition="in" filter="barn(inVertical)">
                                      <p:cBhvr>
                                        <p:cTn id="7" dur="500"/>
                                        <p:tgtEl>
                                          <p:spTgt spid="2">
                                            <p:graphicEl>
                                              <a:dgm id="{8A8853CB-8D5D-42E3-962C-167F78B3F0A1}"/>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graphicEl>
                                              <a:dgm id="{DD34B48F-A01B-4CE8-B9E4-63F900FDB9DA}"/>
                                            </p:graphicEl>
                                          </p:spTgt>
                                        </p:tgtEl>
                                        <p:attrNameLst>
                                          <p:attrName>style.visibility</p:attrName>
                                        </p:attrNameLst>
                                      </p:cBhvr>
                                      <p:to>
                                        <p:strVal val="visible"/>
                                      </p:to>
                                    </p:set>
                                    <p:animEffect transition="in" filter="barn(inVertical)">
                                      <p:cBhvr>
                                        <p:cTn id="12" dur="500"/>
                                        <p:tgtEl>
                                          <p:spTgt spid="2">
                                            <p:graphicEl>
                                              <a:dgm id="{DD34B48F-A01B-4CE8-B9E4-63F900FDB9DA}"/>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graphicEl>
                                              <a:dgm id="{9499BCFA-AE86-4675-A375-8C78A346D611}"/>
                                            </p:graphicEl>
                                          </p:spTgt>
                                        </p:tgtEl>
                                        <p:attrNameLst>
                                          <p:attrName>style.visibility</p:attrName>
                                        </p:attrNameLst>
                                      </p:cBhvr>
                                      <p:to>
                                        <p:strVal val="visible"/>
                                      </p:to>
                                    </p:set>
                                    <p:animEffect transition="in" filter="barn(inVertical)">
                                      <p:cBhvr>
                                        <p:cTn id="17" dur="500"/>
                                        <p:tgtEl>
                                          <p:spTgt spid="2">
                                            <p:graphicEl>
                                              <a:dgm id="{9499BCFA-AE86-4675-A375-8C78A346D611}"/>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
                                            <p:graphicEl>
                                              <a:dgm id="{0D1F34F6-D54B-43E9-991F-C8DB0A6BA5CC}"/>
                                            </p:graphicEl>
                                          </p:spTgt>
                                        </p:tgtEl>
                                        <p:attrNameLst>
                                          <p:attrName>style.visibility</p:attrName>
                                        </p:attrNameLst>
                                      </p:cBhvr>
                                      <p:to>
                                        <p:strVal val="visible"/>
                                      </p:to>
                                    </p:set>
                                    <p:animEffect transition="in" filter="barn(inVertical)">
                                      <p:cBhvr>
                                        <p:cTn id="22" dur="500"/>
                                        <p:tgtEl>
                                          <p:spTgt spid="2">
                                            <p:graphicEl>
                                              <a:dgm id="{0D1F34F6-D54B-43E9-991F-C8DB0A6BA5C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5307B3DF-477F-4351-BFC7-3C2BC1C06107}"/>
              </a:ext>
            </a:extLst>
          </p:cNvPr>
          <p:cNvPicPr>
            <a:picLocks noGrp="1" noChangeAspect="1"/>
          </p:cNvPicPr>
          <p:nvPr>
            <p:ph idx="1"/>
          </p:nvPr>
        </p:nvPicPr>
        <p:blipFill>
          <a:blip r:embed="rId2"/>
          <a:stretch>
            <a:fillRect/>
          </a:stretch>
        </p:blipFill>
        <p:spPr>
          <a:xfrm>
            <a:off x="261785" y="257962"/>
            <a:ext cx="1516682" cy="804790"/>
          </a:xfrm>
          <a:prstGeom prst="rect">
            <a:avLst/>
          </a:prstGeom>
        </p:spPr>
      </p:pic>
      <p:sp>
        <p:nvSpPr>
          <p:cNvPr id="3" name="Titre 2">
            <a:extLst>
              <a:ext uri="{FF2B5EF4-FFF2-40B4-BE49-F238E27FC236}">
                <a16:creationId xmlns:a16="http://schemas.microsoft.com/office/drawing/2014/main" id="{D7AC6C92-BB39-46E2-8DBE-BB8F488AAA47}"/>
              </a:ext>
            </a:extLst>
          </p:cNvPr>
          <p:cNvSpPr>
            <a:spLocks noGrp="1"/>
          </p:cNvSpPr>
          <p:nvPr>
            <p:ph type="title"/>
          </p:nvPr>
        </p:nvSpPr>
        <p:spPr>
          <a:xfrm>
            <a:off x="1962596" y="257963"/>
            <a:ext cx="8534400" cy="804790"/>
          </a:xfrm>
        </p:spPr>
        <p:txBody>
          <a:bodyPr/>
          <a:lstStyle/>
          <a:p>
            <a:pPr algn="ctr"/>
            <a:r>
              <a:rPr lang="fr-FR" dirty="0"/>
              <a:t>Le receveur</a:t>
            </a:r>
          </a:p>
        </p:txBody>
      </p:sp>
      <p:sp>
        <p:nvSpPr>
          <p:cNvPr id="2" name="ZoneTexte 1">
            <a:extLst>
              <a:ext uri="{FF2B5EF4-FFF2-40B4-BE49-F238E27FC236}">
                <a16:creationId xmlns:a16="http://schemas.microsoft.com/office/drawing/2014/main" id="{4E925DC5-4785-485A-B9D0-F3DC1858AF10}"/>
              </a:ext>
            </a:extLst>
          </p:cNvPr>
          <p:cNvSpPr txBox="1"/>
          <p:nvPr/>
        </p:nvSpPr>
        <p:spPr>
          <a:xfrm>
            <a:off x="1367161" y="2077375"/>
            <a:ext cx="5557422" cy="3323987"/>
          </a:xfrm>
          <a:prstGeom prst="rect">
            <a:avLst/>
          </a:prstGeom>
          <a:noFill/>
        </p:spPr>
        <p:txBody>
          <a:bodyPr wrap="square" rtlCol="0">
            <a:spAutoFit/>
          </a:bodyPr>
          <a:lstStyle/>
          <a:p>
            <a:r>
              <a:rPr lang="fr-FR" sz="3200" dirty="0"/>
              <a:t>Comment agir sur le rejet?</a:t>
            </a:r>
          </a:p>
          <a:p>
            <a:endParaRPr lang="fr-FR" sz="3200" dirty="0"/>
          </a:p>
          <a:p>
            <a:r>
              <a:rPr lang="fr-FR" sz="3200" dirty="0"/>
              <a:t>En prenant un traitement à vie pour diminuer les défenses immunitaires</a:t>
            </a:r>
          </a:p>
          <a:p>
            <a:endParaRPr lang="fr-FR" sz="3200" dirty="0"/>
          </a:p>
          <a:p>
            <a:endParaRPr lang="fr-FR" dirty="0"/>
          </a:p>
        </p:txBody>
      </p:sp>
      <p:sp>
        <p:nvSpPr>
          <p:cNvPr id="5" name="Espace réservé du pied de page 4">
            <a:extLst>
              <a:ext uri="{FF2B5EF4-FFF2-40B4-BE49-F238E27FC236}">
                <a16:creationId xmlns:a16="http://schemas.microsoft.com/office/drawing/2014/main" id="{1FF73CFE-3870-41D7-BD05-6D4EE886E9D9}"/>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105621937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5307B3DF-477F-4351-BFC7-3C2BC1C06107}"/>
              </a:ext>
            </a:extLst>
          </p:cNvPr>
          <p:cNvPicPr>
            <a:picLocks noGrp="1" noChangeAspect="1"/>
          </p:cNvPicPr>
          <p:nvPr>
            <p:ph idx="1"/>
          </p:nvPr>
        </p:nvPicPr>
        <p:blipFill>
          <a:blip r:embed="rId2"/>
          <a:stretch>
            <a:fillRect/>
          </a:stretch>
        </p:blipFill>
        <p:spPr>
          <a:xfrm>
            <a:off x="261785" y="257962"/>
            <a:ext cx="1516682" cy="804790"/>
          </a:xfrm>
          <a:prstGeom prst="rect">
            <a:avLst/>
          </a:prstGeom>
        </p:spPr>
      </p:pic>
      <p:sp>
        <p:nvSpPr>
          <p:cNvPr id="3" name="Titre 2">
            <a:extLst>
              <a:ext uri="{FF2B5EF4-FFF2-40B4-BE49-F238E27FC236}">
                <a16:creationId xmlns:a16="http://schemas.microsoft.com/office/drawing/2014/main" id="{D7AC6C92-BB39-46E2-8DBE-BB8F488AAA47}"/>
              </a:ext>
            </a:extLst>
          </p:cNvPr>
          <p:cNvSpPr>
            <a:spLocks noGrp="1"/>
          </p:cNvSpPr>
          <p:nvPr>
            <p:ph type="title"/>
          </p:nvPr>
        </p:nvSpPr>
        <p:spPr>
          <a:xfrm>
            <a:off x="1962596" y="257963"/>
            <a:ext cx="8534400" cy="804790"/>
          </a:xfrm>
        </p:spPr>
        <p:txBody>
          <a:bodyPr/>
          <a:lstStyle/>
          <a:p>
            <a:pPr algn="ctr"/>
            <a:r>
              <a:rPr lang="fr-FR" dirty="0"/>
              <a:t>la vie d’une personne greffée</a:t>
            </a:r>
          </a:p>
        </p:txBody>
      </p:sp>
      <p:sp>
        <p:nvSpPr>
          <p:cNvPr id="2" name="ZoneTexte 1">
            <a:extLst>
              <a:ext uri="{FF2B5EF4-FFF2-40B4-BE49-F238E27FC236}">
                <a16:creationId xmlns:a16="http://schemas.microsoft.com/office/drawing/2014/main" id="{E295EBBB-6F74-4652-B59B-031D62126F71}"/>
              </a:ext>
            </a:extLst>
          </p:cNvPr>
          <p:cNvSpPr txBox="1"/>
          <p:nvPr/>
        </p:nvSpPr>
        <p:spPr>
          <a:xfrm>
            <a:off x="1429305" y="2219417"/>
            <a:ext cx="8904303" cy="3139321"/>
          </a:xfrm>
          <a:prstGeom prst="rect">
            <a:avLst/>
          </a:prstGeom>
          <a:noFill/>
        </p:spPr>
        <p:txBody>
          <a:bodyPr wrap="square" rtlCol="0">
            <a:spAutoFit/>
          </a:bodyPr>
          <a:lstStyle/>
          <a:p>
            <a:pPr marL="285750" indent="-285750">
              <a:buFont typeface="Arial" panose="020B0604020202020204" pitchFamily="34" charset="0"/>
              <a:buChar char="•"/>
            </a:pPr>
            <a:r>
              <a:rPr lang="fr-FR" dirty="0"/>
              <a:t>L’attente de la greffe , l’espoir</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t>L’anxiété</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t>Le travail de deuil à faire de l’organe malade</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t>Deuil du donneur anonyme</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t>Changement de l’image du corps</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t>Conséquences sur la vie professionnelle</a:t>
            </a:r>
          </a:p>
        </p:txBody>
      </p:sp>
      <p:sp>
        <p:nvSpPr>
          <p:cNvPr id="5" name="Espace réservé du pied de page 4">
            <a:extLst>
              <a:ext uri="{FF2B5EF4-FFF2-40B4-BE49-F238E27FC236}">
                <a16:creationId xmlns:a16="http://schemas.microsoft.com/office/drawing/2014/main" id="{09F0B39C-C772-4BDC-AD90-15A9CA6FF6C6}"/>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265746366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5307B3DF-477F-4351-BFC7-3C2BC1C06107}"/>
              </a:ext>
            </a:extLst>
          </p:cNvPr>
          <p:cNvPicPr>
            <a:picLocks noGrp="1" noChangeAspect="1"/>
          </p:cNvPicPr>
          <p:nvPr>
            <p:ph idx="1"/>
          </p:nvPr>
        </p:nvPicPr>
        <p:blipFill>
          <a:blip r:embed="rId2"/>
          <a:stretch>
            <a:fillRect/>
          </a:stretch>
        </p:blipFill>
        <p:spPr>
          <a:xfrm>
            <a:off x="261785" y="257962"/>
            <a:ext cx="1516682" cy="804790"/>
          </a:xfrm>
          <a:prstGeom prst="rect">
            <a:avLst/>
          </a:prstGeom>
        </p:spPr>
      </p:pic>
      <p:sp>
        <p:nvSpPr>
          <p:cNvPr id="3" name="Titre 2">
            <a:extLst>
              <a:ext uri="{FF2B5EF4-FFF2-40B4-BE49-F238E27FC236}">
                <a16:creationId xmlns:a16="http://schemas.microsoft.com/office/drawing/2014/main" id="{D7AC6C92-BB39-46E2-8DBE-BB8F488AAA47}"/>
              </a:ext>
            </a:extLst>
          </p:cNvPr>
          <p:cNvSpPr>
            <a:spLocks noGrp="1"/>
          </p:cNvSpPr>
          <p:nvPr>
            <p:ph type="title"/>
          </p:nvPr>
        </p:nvSpPr>
        <p:spPr>
          <a:xfrm>
            <a:off x="1962596" y="257963"/>
            <a:ext cx="8534400" cy="804790"/>
          </a:xfrm>
        </p:spPr>
        <p:txBody>
          <a:bodyPr/>
          <a:lstStyle/>
          <a:p>
            <a:pPr algn="ctr"/>
            <a:r>
              <a:rPr lang="fr-FR" dirty="0"/>
              <a:t>Dimension éthique</a:t>
            </a:r>
          </a:p>
        </p:txBody>
      </p:sp>
      <p:sp>
        <p:nvSpPr>
          <p:cNvPr id="2" name="ZoneTexte 1">
            <a:extLst>
              <a:ext uri="{FF2B5EF4-FFF2-40B4-BE49-F238E27FC236}">
                <a16:creationId xmlns:a16="http://schemas.microsoft.com/office/drawing/2014/main" id="{D3265CD2-8BD3-46B9-A27B-9DEBBE2AAEB3}"/>
              </a:ext>
            </a:extLst>
          </p:cNvPr>
          <p:cNvSpPr txBox="1"/>
          <p:nvPr/>
        </p:nvSpPr>
        <p:spPr>
          <a:xfrm>
            <a:off x="775947" y="1849651"/>
            <a:ext cx="9721049" cy="923330"/>
          </a:xfrm>
          <a:prstGeom prst="rect">
            <a:avLst/>
          </a:prstGeom>
          <a:noFill/>
        </p:spPr>
        <p:txBody>
          <a:bodyPr wrap="square" rtlCol="0">
            <a:spAutoFit/>
          </a:bodyPr>
          <a:lstStyle/>
          <a:p>
            <a:r>
              <a:rPr lang="fr-FR" dirty="0"/>
              <a:t>Il n’est pas plus facile de recevoir que de donner, car celui qui reçoit contracte une dette qui le met en position de rendre, voire de devoir rendre, même s’il ne s’agit pas d’une obligation de retour</a:t>
            </a:r>
          </a:p>
        </p:txBody>
      </p:sp>
      <p:graphicFrame>
        <p:nvGraphicFramePr>
          <p:cNvPr id="6" name="Diagramme 5">
            <a:extLst>
              <a:ext uri="{FF2B5EF4-FFF2-40B4-BE49-F238E27FC236}">
                <a16:creationId xmlns:a16="http://schemas.microsoft.com/office/drawing/2014/main" id="{BD26BD9E-DFE5-4F5E-B906-384C95957661}"/>
              </a:ext>
            </a:extLst>
          </p:cNvPr>
          <p:cNvGraphicFramePr/>
          <p:nvPr>
            <p:extLst/>
          </p:nvPr>
        </p:nvGraphicFramePr>
        <p:xfrm>
          <a:off x="2032000" y="2521311"/>
          <a:ext cx="8128000" cy="40787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Espace réservé du pied de page 4">
            <a:extLst>
              <a:ext uri="{FF2B5EF4-FFF2-40B4-BE49-F238E27FC236}">
                <a16:creationId xmlns:a16="http://schemas.microsoft.com/office/drawing/2014/main" id="{03788979-8E18-4C52-8921-3BF9C8154E1F}"/>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186423030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5307B3DF-477F-4351-BFC7-3C2BC1C06107}"/>
              </a:ext>
            </a:extLst>
          </p:cNvPr>
          <p:cNvPicPr>
            <a:picLocks noGrp="1" noChangeAspect="1"/>
          </p:cNvPicPr>
          <p:nvPr>
            <p:ph idx="1"/>
          </p:nvPr>
        </p:nvPicPr>
        <p:blipFill>
          <a:blip r:embed="rId2"/>
          <a:stretch>
            <a:fillRect/>
          </a:stretch>
        </p:blipFill>
        <p:spPr>
          <a:xfrm>
            <a:off x="261785" y="257962"/>
            <a:ext cx="1516682" cy="804790"/>
          </a:xfrm>
          <a:prstGeom prst="rect">
            <a:avLst/>
          </a:prstGeom>
        </p:spPr>
      </p:pic>
      <p:sp>
        <p:nvSpPr>
          <p:cNvPr id="3" name="Titre 2">
            <a:extLst>
              <a:ext uri="{FF2B5EF4-FFF2-40B4-BE49-F238E27FC236}">
                <a16:creationId xmlns:a16="http://schemas.microsoft.com/office/drawing/2014/main" id="{D7AC6C92-BB39-46E2-8DBE-BB8F488AAA47}"/>
              </a:ext>
            </a:extLst>
          </p:cNvPr>
          <p:cNvSpPr>
            <a:spLocks noGrp="1"/>
          </p:cNvSpPr>
          <p:nvPr>
            <p:ph type="title"/>
          </p:nvPr>
        </p:nvSpPr>
        <p:spPr>
          <a:xfrm>
            <a:off x="1962596" y="257963"/>
            <a:ext cx="8534400" cy="804790"/>
          </a:xfrm>
        </p:spPr>
        <p:txBody>
          <a:bodyPr/>
          <a:lstStyle/>
          <a:p>
            <a:pPr algn="ctr"/>
            <a:endParaRPr lang="fr-FR" dirty="0"/>
          </a:p>
        </p:txBody>
      </p:sp>
      <p:sp>
        <p:nvSpPr>
          <p:cNvPr id="7" name="ZoneTexte 6">
            <a:extLst>
              <a:ext uri="{FF2B5EF4-FFF2-40B4-BE49-F238E27FC236}">
                <a16:creationId xmlns:a16="http://schemas.microsoft.com/office/drawing/2014/main" id="{952C8197-1654-48EE-B6A9-F1793CDE7768}"/>
              </a:ext>
            </a:extLst>
          </p:cNvPr>
          <p:cNvSpPr txBox="1"/>
          <p:nvPr/>
        </p:nvSpPr>
        <p:spPr>
          <a:xfrm>
            <a:off x="923277" y="1757778"/>
            <a:ext cx="9401453" cy="4524315"/>
          </a:xfrm>
          <a:prstGeom prst="rect">
            <a:avLst/>
          </a:prstGeom>
          <a:noFill/>
        </p:spPr>
        <p:txBody>
          <a:bodyPr wrap="square" rtlCol="0">
            <a:spAutoFit/>
          </a:bodyPr>
          <a:lstStyle/>
          <a:p>
            <a:r>
              <a:rPr lang="en-US" altLang="fr-FR" sz="3200" b="1" dirty="0"/>
              <a:t>“</a:t>
            </a:r>
            <a:r>
              <a:rPr lang="en-US" altLang="fr-FR" sz="3200" b="1" i="1" dirty="0" err="1"/>
              <a:t>Chacun</a:t>
            </a:r>
            <a:r>
              <a:rPr lang="en-US" altLang="fr-FR" sz="3200" b="1" i="1" dirty="0"/>
              <a:t> </a:t>
            </a:r>
            <a:r>
              <a:rPr lang="en-US" altLang="fr-FR" sz="3200" b="1" i="1" dirty="0" err="1"/>
              <a:t>d’entre</a:t>
            </a:r>
            <a:r>
              <a:rPr lang="en-US" altLang="fr-FR" sz="3200" b="1" i="1" dirty="0"/>
              <a:t> nous a beaucoup plus de chances </a:t>
            </a:r>
            <a:r>
              <a:rPr lang="en-US" altLang="fr-FR" sz="3200" b="1" i="1" dirty="0" err="1"/>
              <a:t>d’avoir</a:t>
            </a:r>
            <a:r>
              <a:rPr lang="en-US" altLang="fr-FR" sz="3200" b="1" i="1" dirty="0"/>
              <a:t> un jour </a:t>
            </a:r>
            <a:r>
              <a:rPr lang="en-US" altLang="fr-FR" sz="3200" b="1" i="1" dirty="0" err="1"/>
              <a:t>besoin</a:t>
            </a:r>
            <a:r>
              <a:rPr lang="en-US" altLang="fr-FR" sz="3200" b="1" i="1" dirty="0"/>
              <a:t> </a:t>
            </a:r>
            <a:r>
              <a:rPr lang="en-US" altLang="fr-FR" sz="3200" b="1" i="1" dirty="0" err="1"/>
              <a:t>d’une</a:t>
            </a:r>
            <a:r>
              <a:rPr lang="en-US" altLang="fr-FR" sz="3200" b="1" i="1" dirty="0"/>
              <a:t> transplantation que d’être </a:t>
            </a:r>
            <a:r>
              <a:rPr lang="en-US" altLang="fr-FR" sz="3200" b="1" i="1" dirty="0" err="1"/>
              <a:t>en</a:t>
            </a:r>
            <a:r>
              <a:rPr lang="en-US" altLang="fr-FR" sz="3200" b="1" i="1" dirty="0"/>
              <a:t> situation de donner </a:t>
            </a:r>
            <a:r>
              <a:rPr lang="en-US" altLang="fr-FR" sz="3200" b="1" i="1" dirty="0" err="1"/>
              <a:t>ses</a:t>
            </a:r>
            <a:r>
              <a:rPr lang="en-US" altLang="fr-FR" sz="3200" b="1" i="1" dirty="0"/>
              <a:t> </a:t>
            </a:r>
            <a:r>
              <a:rPr lang="en-US" altLang="fr-FR" sz="3200" b="1" i="1" dirty="0" err="1"/>
              <a:t>organes</a:t>
            </a:r>
            <a:r>
              <a:rPr lang="en-US" altLang="fr-FR" sz="3200" b="1" i="1" dirty="0"/>
              <a:t> après </a:t>
            </a:r>
            <a:r>
              <a:rPr lang="en-US" altLang="fr-FR" sz="3200" b="1" i="1" dirty="0" err="1"/>
              <a:t>sa</a:t>
            </a:r>
            <a:r>
              <a:rPr lang="en-US" altLang="fr-FR" sz="3200" b="1" i="1" dirty="0"/>
              <a:t> mort </a:t>
            </a:r>
            <a:r>
              <a:rPr lang="en-US" altLang="fr-FR" sz="3200" b="1" dirty="0"/>
              <a:t>“</a:t>
            </a:r>
          </a:p>
          <a:p>
            <a:endParaRPr lang="en-US" sz="3200" b="1" dirty="0"/>
          </a:p>
          <a:p>
            <a:endParaRPr lang="en-US" sz="3200" b="1" dirty="0"/>
          </a:p>
          <a:p>
            <a:endParaRPr lang="en-US" sz="3200" b="1" dirty="0"/>
          </a:p>
          <a:p>
            <a:r>
              <a:rPr lang="en-US" altLang="fr-FR" sz="3200" dirty="0"/>
              <a:t>Forum </a:t>
            </a:r>
            <a:r>
              <a:rPr lang="en-US" altLang="fr-FR" sz="3200" dirty="0" err="1"/>
              <a:t>citoyens</a:t>
            </a:r>
            <a:r>
              <a:rPr lang="en-US" altLang="fr-FR" sz="3200" dirty="0"/>
              <a:t> </a:t>
            </a:r>
            <a:br>
              <a:rPr lang="en-US" altLang="fr-FR" sz="3200" dirty="0"/>
            </a:br>
            <a:r>
              <a:rPr lang="en-US" altLang="fr-FR" sz="3200" dirty="0" err="1"/>
              <a:t>Etats</a:t>
            </a:r>
            <a:r>
              <a:rPr lang="en-US" altLang="fr-FR" sz="3200" dirty="0"/>
              <a:t> </a:t>
            </a:r>
            <a:r>
              <a:rPr lang="en-US" altLang="fr-FR" sz="3200" dirty="0" err="1"/>
              <a:t>généraux</a:t>
            </a:r>
            <a:r>
              <a:rPr lang="en-US" altLang="fr-FR" sz="3200" dirty="0"/>
              <a:t> de la </a:t>
            </a:r>
            <a:r>
              <a:rPr lang="en-US" altLang="fr-FR" sz="3200" dirty="0" err="1"/>
              <a:t>bioéthique</a:t>
            </a:r>
            <a:r>
              <a:rPr lang="en-US" altLang="fr-FR" sz="3200" dirty="0"/>
              <a:t> 2009</a:t>
            </a:r>
            <a:endParaRPr lang="fr-FR" sz="3200" dirty="0"/>
          </a:p>
        </p:txBody>
      </p:sp>
      <p:sp>
        <p:nvSpPr>
          <p:cNvPr id="2" name="Espace réservé du pied de page 1">
            <a:extLst>
              <a:ext uri="{FF2B5EF4-FFF2-40B4-BE49-F238E27FC236}">
                <a16:creationId xmlns:a16="http://schemas.microsoft.com/office/drawing/2014/main" id="{98B852E9-15D5-4A40-9BD8-DF68B554C5D7}"/>
              </a:ext>
            </a:extLst>
          </p:cNvPr>
          <p:cNvSpPr>
            <a:spLocks noGrp="1"/>
          </p:cNvSpPr>
          <p:nvPr>
            <p:ph type="ftr" sz="quarter" idx="11"/>
          </p:nvPr>
        </p:nvSpPr>
        <p:spPr/>
        <p:txBody>
          <a:bodyPr/>
          <a:lstStyle/>
          <a:p>
            <a:r>
              <a:rPr lang="pt-BR"/>
              <a:t>25 novembre 2025 C.Squinabol</a:t>
            </a:r>
            <a:endParaRPr lang="en-US" dirty="0"/>
          </a:p>
        </p:txBody>
      </p:sp>
    </p:spTree>
    <p:extLst>
      <p:ext uri="{BB962C8B-B14F-4D97-AF65-F5344CB8AC3E}">
        <p14:creationId xmlns:p14="http://schemas.microsoft.com/office/powerpoint/2010/main" val="12491192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theme/theme1.xml><?xml version="1.0" encoding="utf-8"?>
<a:theme xmlns:a="http://schemas.openxmlformats.org/drawingml/2006/main" name="Rétrospective">
  <a:themeElements>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fontScheme name="Rétrospectiv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étrospective">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285</TotalTime>
  <Words>1639</Words>
  <Application>Microsoft Office PowerPoint</Application>
  <PresentationFormat>Grand écran</PresentationFormat>
  <Paragraphs>299</Paragraphs>
  <Slides>40</Slides>
  <Notes>1</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40</vt:i4>
      </vt:variant>
    </vt:vector>
  </HeadingPairs>
  <TitlesOfParts>
    <vt:vector size="47" baseType="lpstr">
      <vt:lpstr>Arial</vt:lpstr>
      <vt:lpstr>Calibri</vt:lpstr>
      <vt:lpstr>Calibri Light</vt:lpstr>
      <vt:lpstr>Tahoma</vt:lpstr>
      <vt:lpstr>Trebuchet MS</vt:lpstr>
      <vt:lpstr>Wingdings</vt:lpstr>
      <vt:lpstr>Rétrospective</vt:lpstr>
      <vt:lpstr>LE DON D’ORGANES ET DE TISSUS : L’AFFAIRE DE TOUS</vt:lpstr>
      <vt:lpstr>Présentation PowerPoint</vt:lpstr>
      <vt:lpstr>Présentation PowerPoint</vt:lpstr>
      <vt:lpstr>Présentation PowerPoint</vt:lpstr>
      <vt:lpstr>Présentation PowerPoint</vt:lpstr>
      <vt:lpstr>Le consentement présumé</vt:lpstr>
      <vt:lpstr>LE RNR</vt:lpstr>
      <vt:lpstr>Présentation PowerPoint</vt:lpstr>
      <vt:lpstr>Présentation PowerPoint</vt:lpstr>
      <vt:lpstr>Présentation PowerPoint</vt:lpstr>
      <vt:lpstr>Les tissus en 2024 / 6957 GREFFES REALISEES</vt:lpstr>
      <vt:lpstr>La coordination au CHLP</vt:lpstr>
      <vt:lpstr>La coordination au CHLP</vt:lpstr>
      <vt:lpstr>      les organes en 2024</vt:lpstr>
      <vt:lpstr>Les acteurs</vt:lpstr>
      <vt:lpstr>La CHPOT : ses missions</vt:lpstr>
      <vt:lpstr>L’agence de biomédecine</vt:lpstr>
      <vt:lpstr>Les types de donneurs</vt:lpstr>
      <vt:lpstr>Donneur vivant</vt:lpstr>
      <vt:lpstr>Spécificité du don de son vivant</vt:lpstr>
      <vt:lpstr>Spécificité du don de son vivant</vt:lpstr>
      <vt:lpstr>Les donneurs décédés</vt:lpstr>
      <vt:lpstr>La classification Maastricht</vt:lpstr>
      <vt:lpstr>M1 : ddacp  Donneur décédé après arrêt circulatoire persistant</vt:lpstr>
      <vt:lpstr>M3 : arrêt circulatoire lié à un arrêt des thérapeutiques</vt:lpstr>
      <vt:lpstr>La mort encéphalique</vt:lpstr>
      <vt:lpstr>Les causes </vt:lpstr>
      <vt:lpstr>Le diagnostic</vt:lpstr>
      <vt:lpstr>Diagnostic clinique</vt:lpstr>
      <vt:lpstr>La para clinique</vt:lpstr>
      <vt:lpstr>La réanimation des organes</vt:lpstr>
      <vt:lpstr>Le consentement présumé</vt:lpstr>
      <vt:lpstr>Qui peut donner?</vt:lpstr>
      <vt:lpstr>Le receveur</vt:lpstr>
      <vt:lpstr>L’intervention chirurgicale</vt:lpstr>
      <vt:lpstr>Déroulement d’un pmo</vt:lpstr>
      <vt:lpstr>Le receveur</vt:lpstr>
      <vt:lpstr>la vie d’une personne greffée</vt:lpstr>
      <vt:lpstr>Dimension éthique</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PROJET CHLP</dc:title>
  <dc:creator>FERNANDES Charlotte</dc:creator>
  <cp:lastModifiedBy>Coordinateur PRELEVEMENT ORGANES</cp:lastModifiedBy>
  <cp:revision>14</cp:revision>
  <dcterms:created xsi:type="dcterms:W3CDTF">2022-01-07T15:32:55Z</dcterms:created>
  <dcterms:modified xsi:type="dcterms:W3CDTF">2025-11-03T08:06:10Z</dcterms:modified>
</cp:coreProperties>
</file>