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0" r:id="rId1"/>
  </p:sldMasterIdLst>
  <p:notesMasterIdLst>
    <p:notesMasterId r:id="rId13"/>
  </p:notesMasterIdLst>
  <p:sldIdLst>
    <p:sldId id="256" r:id="rId2"/>
    <p:sldId id="276" r:id="rId3"/>
    <p:sldId id="280" r:id="rId4"/>
    <p:sldId id="272" r:id="rId5"/>
    <p:sldId id="273" r:id="rId6"/>
    <p:sldId id="275" r:id="rId7"/>
    <p:sldId id="274" r:id="rId8"/>
    <p:sldId id="277" r:id="rId9"/>
    <p:sldId id="278" r:id="rId10"/>
    <p:sldId id="271" r:id="rId11"/>
    <p:sldId id="279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E4F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image" Target="../media/image10.jpg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image" Target="../media/image10.jpg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7DA71A1-7274-46CC-A43D-278E146208A2}" type="doc">
      <dgm:prSet loTypeId="urn:microsoft.com/office/officeart/2005/8/layout/chevron2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fr-FR"/>
        </a:p>
      </dgm:t>
    </dgm:pt>
    <dgm:pt modelId="{F1ED7D15-6D5B-4067-B4AB-08C4032FD7DC}">
      <dgm:prSet phldrT="[Texte]"/>
      <dgm:spPr/>
      <dgm:t>
        <a:bodyPr/>
        <a:lstStyle/>
        <a:p>
          <a:r>
            <a:rPr lang="fr-FR" dirty="0"/>
            <a:t>1</a:t>
          </a:r>
        </a:p>
      </dgm:t>
    </dgm:pt>
    <dgm:pt modelId="{F1CC43B2-B06A-4176-963B-4897D8D3614D}" type="parTrans" cxnId="{67015CB3-6588-40B6-AE26-DA6BFA3D17E8}">
      <dgm:prSet/>
      <dgm:spPr/>
      <dgm:t>
        <a:bodyPr/>
        <a:lstStyle/>
        <a:p>
          <a:endParaRPr lang="fr-FR"/>
        </a:p>
      </dgm:t>
    </dgm:pt>
    <dgm:pt modelId="{311F509F-6D0D-4E93-8584-24D231CF535E}" type="sibTrans" cxnId="{67015CB3-6588-40B6-AE26-DA6BFA3D17E8}">
      <dgm:prSet/>
      <dgm:spPr/>
      <dgm:t>
        <a:bodyPr/>
        <a:lstStyle/>
        <a:p>
          <a:endParaRPr lang="fr-FR"/>
        </a:p>
      </dgm:t>
    </dgm:pt>
    <dgm:pt modelId="{D5DC15E7-C366-49EE-A6DD-9952EA606414}">
      <dgm:prSet phldrT="[Texte]" custT="1"/>
      <dgm:spPr/>
      <dgm:t>
        <a:bodyPr/>
        <a:lstStyle/>
        <a:p>
          <a:r>
            <a:rPr lang="fr-FR" sz="1400" b="1" dirty="0"/>
            <a:t>Définir le deuil</a:t>
          </a:r>
        </a:p>
      </dgm:t>
    </dgm:pt>
    <dgm:pt modelId="{40AE5C5C-A543-4746-827C-D65D41CFB11C}" type="parTrans" cxnId="{FE831895-4419-450F-88CD-E2DC3BC08CEE}">
      <dgm:prSet/>
      <dgm:spPr/>
      <dgm:t>
        <a:bodyPr/>
        <a:lstStyle/>
        <a:p>
          <a:endParaRPr lang="fr-FR"/>
        </a:p>
      </dgm:t>
    </dgm:pt>
    <dgm:pt modelId="{6E5A18AE-6062-4B22-9D81-B2C13D4E0083}" type="sibTrans" cxnId="{FE831895-4419-450F-88CD-E2DC3BC08CEE}">
      <dgm:prSet/>
      <dgm:spPr/>
      <dgm:t>
        <a:bodyPr/>
        <a:lstStyle/>
        <a:p>
          <a:endParaRPr lang="fr-FR"/>
        </a:p>
      </dgm:t>
    </dgm:pt>
    <dgm:pt modelId="{14E57FBF-03AA-4DE4-8C74-B253910685E0}">
      <dgm:prSet phldrT="[Texte]"/>
      <dgm:spPr/>
      <dgm:t>
        <a:bodyPr/>
        <a:lstStyle/>
        <a:p>
          <a:r>
            <a:rPr lang="fr-FR" dirty="0"/>
            <a:t>2</a:t>
          </a:r>
        </a:p>
      </dgm:t>
    </dgm:pt>
    <dgm:pt modelId="{8BEDA354-3C2B-4AAD-833D-86D3F949E842}" type="parTrans" cxnId="{180BB16D-81A2-4852-86A2-2DAC28EB83AF}">
      <dgm:prSet/>
      <dgm:spPr/>
      <dgm:t>
        <a:bodyPr/>
        <a:lstStyle/>
        <a:p>
          <a:endParaRPr lang="fr-FR"/>
        </a:p>
      </dgm:t>
    </dgm:pt>
    <dgm:pt modelId="{77FC0560-2AA9-4C4D-8994-7956EED05737}" type="sibTrans" cxnId="{180BB16D-81A2-4852-86A2-2DAC28EB83AF}">
      <dgm:prSet/>
      <dgm:spPr/>
      <dgm:t>
        <a:bodyPr/>
        <a:lstStyle/>
        <a:p>
          <a:endParaRPr lang="fr-FR"/>
        </a:p>
      </dgm:t>
    </dgm:pt>
    <dgm:pt modelId="{2D6E947D-1297-46EE-BA7A-BCDB5ACDD4FF}">
      <dgm:prSet phldrT="[Texte]"/>
      <dgm:spPr/>
      <dgm:t>
        <a:bodyPr/>
        <a:lstStyle/>
        <a:p>
          <a:r>
            <a:rPr lang="fr-FR" sz="1400" b="1" dirty="0"/>
            <a:t>Identifier les émotions</a:t>
          </a:r>
        </a:p>
      </dgm:t>
    </dgm:pt>
    <dgm:pt modelId="{71AAF976-8EA1-41F0-BECB-3176BF8783AE}" type="parTrans" cxnId="{3B0D67E3-6023-416E-9AC9-47985A291174}">
      <dgm:prSet/>
      <dgm:spPr/>
      <dgm:t>
        <a:bodyPr/>
        <a:lstStyle/>
        <a:p>
          <a:endParaRPr lang="fr-FR"/>
        </a:p>
      </dgm:t>
    </dgm:pt>
    <dgm:pt modelId="{03B67A04-884B-4DFE-8FD8-3BDB22869306}" type="sibTrans" cxnId="{3B0D67E3-6023-416E-9AC9-47985A291174}">
      <dgm:prSet/>
      <dgm:spPr/>
      <dgm:t>
        <a:bodyPr/>
        <a:lstStyle/>
        <a:p>
          <a:endParaRPr lang="fr-FR"/>
        </a:p>
      </dgm:t>
    </dgm:pt>
    <dgm:pt modelId="{5631038B-D413-48FA-9A33-73ED6A4EA5B8}">
      <dgm:prSet phldrT="[Texte]" custT="1"/>
      <dgm:spPr/>
      <dgm:t>
        <a:bodyPr/>
        <a:lstStyle/>
        <a:p>
          <a:r>
            <a:rPr lang="fr-FR" sz="900" dirty="0"/>
            <a:t> Reconnaître les principales réactions émotionnelles d’une personne endeuillée     </a:t>
          </a:r>
        </a:p>
      </dgm:t>
    </dgm:pt>
    <dgm:pt modelId="{4BD5B3A9-03E8-498A-B680-AAE801B7E62B}" type="parTrans" cxnId="{6FCB0E53-8315-4778-9D4F-EF4D196BD51C}">
      <dgm:prSet/>
      <dgm:spPr/>
      <dgm:t>
        <a:bodyPr/>
        <a:lstStyle/>
        <a:p>
          <a:endParaRPr lang="fr-FR"/>
        </a:p>
      </dgm:t>
    </dgm:pt>
    <dgm:pt modelId="{DC95EBA8-3642-421F-9ADC-26B19047FC00}" type="sibTrans" cxnId="{6FCB0E53-8315-4778-9D4F-EF4D196BD51C}">
      <dgm:prSet/>
      <dgm:spPr/>
      <dgm:t>
        <a:bodyPr/>
        <a:lstStyle/>
        <a:p>
          <a:endParaRPr lang="fr-FR"/>
        </a:p>
      </dgm:t>
    </dgm:pt>
    <dgm:pt modelId="{8FA4EAC7-32E9-413A-84EA-7DEB2C00CBFF}">
      <dgm:prSet phldrT="[Texte]"/>
      <dgm:spPr/>
      <dgm:t>
        <a:bodyPr/>
        <a:lstStyle/>
        <a:p>
          <a:r>
            <a:rPr lang="fr-FR" dirty="0"/>
            <a:t>3</a:t>
          </a:r>
        </a:p>
      </dgm:t>
    </dgm:pt>
    <dgm:pt modelId="{C4A03F99-1E91-4244-952A-EA20AA544427}" type="parTrans" cxnId="{D0CF748B-FAB4-45E3-A5F1-3AA16D5BE824}">
      <dgm:prSet/>
      <dgm:spPr/>
      <dgm:t>
        <a:bodyPr/>
        <a:lstStyle/>
        <a:p>
          <a:endParaRPr lang="fr-FR"/>
        </a:p>
      </dgm:t>
    </dgm:pt>
    <dgm:pt modelId="{1A2529EB-B13E-4A46-A759-C6B8D0DD0F61}" type="sibTrans" cxnId="{D0CF748B-FAB4-45E3-A5F1-3AA16D5BE824}">
      <dgm:prSet/>
      <dgm:spPr/>
      <dgm:t>
        <a:bodyPr/>
        <a:lstStyle/>
        <a:p>
          <a:endParaRPr lang="fr-FR"/>
        </a:p>
      </dgm:t>
    </dgm:pt>
    <dgm:pt modelId="{E199ED41-19D2-4487-8AD5-FB002FA0FEED}">
      <dgm:prSet phldrT="[Texte]"/>
      <dgm:spPr/>
      <dgm:t>
        <a:bodyPr/>
        <a:lstStyle/>
        <a:p>
          <a:r>
            <a:rPr lang="fr-FR" sz="1400" b="1" dirty="0"/>
            <a:t>Comprendre les besoins </a:t>
          </a:r>
        </a:p>
      </dgm:t>
    </dgm:pt>
    <dgm:pt modelId="{378631D5-D565-484E-BCEE-5CE4A305071C}" type="parTrans" cxnId="{A6521E0A-7C14-4776-94E1-09A81EF4BF91}">
      <dgm:prSet/>
      <dgm:spPr/>
      <dgm:t>
        <a:bodyPr/>
        <a:lstStyle/>
        <a:p>
          <a:endParaRPr lang="fr-FR"/>
        </a:p>
      </dgm:t>
    </dgm:pt>
    <dgm:pt modelId="{2ACFB52B-5F9B-43D4-86AB-4B7B419866D0}" type="sibTrans" cxnId="{A6521E0A-7C14-4776-94E1-09A81EF4BF91}">
      <dgm:prSet/>
      <dgm:spPr/>
      <dgm:t>
        <a:bodyPr/>
        <a:lstStyle/>
        <a:p>
          <a:endParaRPr lang="fr-FR"/>
        </a:p>
      </dgm:t>
    </dgm:pt>
    <dgm:pt modelId="{C3636A51-4497-415E-B233-89B4B555F3FC}">
      <dgm:prSet phldrT="[Texte]" custT="1"/>
      <dgm:spPr/>
      <dgm:t>
        <a:bodyPr/>
        <a:lstStyle/>
        <a:p>
          <a:r>
            <a:rPr lang="fr-FR" sz="900" dirty="0"/>
            <a:t> Repérer les besoins des personnes confrontées à la perte d’un proche  </a:t>
          </a:r>
        </a:p>
      </dgm:t>
    </dgm:pt>
    <dgm:pt modelId="{B87D79FD-C6EA-4D2F-B00E-B0CC3CB060A6}" type="parTrans" cxnId="{34C611C3-A97E-478C-B172-A3D498395AFC}">
      <dgm:prSet/>
      <dgm:spPr/>
      <dgm:t>
        <a:bodyPr/>
        <a:lstStyle/>
        <a:p>
          <a:endParaRPr lang="fr-FR"/>
        </a:p>
      </dgm:t>
    </dgm:pt>
    <dgm:pt modelId="{EAB9BE04-5C78-4965-A7C5-600C260498E8}" type="sibTrans" cxnId="{34C611C3-A97E-478C-B172-A3D498395AFC}">
      <dgm:prSet/>
      <dgm:spPr/>
      <dgm:t>
        <a:bodyPr/>
        <a:lstStyle/>
        <a:p>
          <a:endParaRPr lang="fr-FR"/>
        </a:p>
      </dgm:t>
    </dgm:pt>
    <dgm:pt modelId="{52559B2E-9AE4-4E26-932A-AFEC3E7A638E}">
      <dgm:prSet/>
      <dgm:spPr/>
      <dgm:t>
        <a:bodyPr/>
        <a:lstStyle/>
        <a:p>
          <a:r>
            <a:rPr lang="fr-FR" dirty="0"/>
            <a:t>4</a:t>
          </a:r>
        </a:p>
      </dgm:t>
    </dgm:pt>
    <dgm:pt modelId="{D859650B-AFF3-49DF-815D-5F0ACC93B268}" type="parTrans" cxnId="{46C7B8E3-3575-4307-B798-716DBE041A85}">
      <dgm:prSet/>
      <dgm:spPr/>
      <dgm:t>
        <a:bodyPr/>
        <a:lstStyle/>
        <a:p>
          <a:endParaRPr lang="fr-FR"/>
        </a:p>
      </dgm:t>
    </dgm:pt>
    <dgm:pt modelId="{A7745480-202C-43FB-9E1F-0D00E7C2943B}" type="sibTrans" cxnId="{46C7B8E3-3575-4307-B798-716DBE041A85}">
      <dgm:prSet/>
      <dgm:spPr/>
      <dgm:t>
        <a:bodyPr/>
        <a:lstStyle/>
        <a:p>
          <a:endParaRPr lang="fr-FR"/>
        </a:p>
      </dgm:t>
    </dgm:pt>
    <dgm:pt modelId="{65A4B096-634E-4F49-AB62-FE4663A493D3}">
      <dgm:prSet phldrT="[Texte]" custT="1"/>
      <dgm:spPr/>
      <dgm:t>
        <a:bodyPr/>
        <a:lstStyle/>
        <a:p>
          <a:r>
            <a:rPr lang="fr-FR" sz="900" dirty="0"/>
            <a:t> Comprendre le processus et ses différentes réactions possibles  </a:t>
          </a:r>
          <a:endParaRPr lang="fr-FR" sz="900" b="1" dirty="0"/>
        </a:p>
      </dgm:t>
    </dgm:pt>
    <dgm:pt modelId="{76AD4168-55BE-45EB-B9BA-FBA9515B1070}" type="parTrans" cxnId="{68D2D6DE-B430-468B-82EE-0E2C307F14E8}">
      <dgm:prSet/>
      <dgm:spPr/>
      <dgm:t>
        <a:bodyPr/>
        <a:lstStyle/>
        <a:p>
          <a:endParaRPr lang="fr-FR"/>
        </a:p>
      </dgm:t>
    </dgm:pt>
    <dgm:pt modelId="{3EF83B52-B460-4841-9576-9DF2C6F79EB0}" type="sibTrans" cxnId="{68D2D6DE-B430-468B-82EE-0E2C307F14E8}">
      <dgm:prSet/>
      <dgm:spPr/>
      <dgm:t>
        <a:bodyPr/>
        <a:lstStyle/>
        <a:p>
          <a:endParaRPr lang="fr-FR"/>
        </a:p>
      </dgm:t>
    </dgm:pt>
    <dgm:pt modelId="{9CBE6B0D-8795-4A9A-81E8-5D50513D2FF6}">
      <dgm:prSet custT="1"/>
      <dgm:spPr/>
      <dgm:t>
        <a:bodyPr/>
        <a:lstStyle/>
        <a:p>
          <a:r>
            <a:rPr lang="fr-FR" sz="1400" b="1" dirty="0"/>
            <a:t>Adapter sa posture professionnelle</a:t>
          </a:r>
        </a:p>
      </dgm:t>
    </dgm:pt>
    <dgm:pt modelId="{CDFF0DE0-4391-410B-96AA-5B1F65836B8E}" type="parTrans" cxnId="{A3F42462-FD84-4909-9518-16C281701657}">
      <dgm:prSet/>
      <dgm:spPr/>
      <dgm:t>
        <a:bodyPr/>
        <a:lstStyle/>
        <a:p>
          <a:endParaRPr lang="fr-FR"/>
        </a:p>
      </dgm:t>
    </dgm:pt>
    <dgm:pt modelId="{DEC51935-C6EF-4D8C-B024-F3915E2F6A7D}" type="sibTrans" cxnId="{A3F42462-FD84-4909-9518-16C281701657}">
      <dgm:prSet/>
      <dgm:spPr/>
      <dgm:t>
        <a:bodyPr/>
        <a:lstStyle/>
        <a:p>
          <a:endParaRPr lang="fr-FR"/>
        </a:p>
      </dgm:t>
    </dgm:pt>
    <dgm:pt modelId="{AD2B8EED-7838-45A0-99BB-EE930912D0DD}">
      <dgm:prSet custT="1"/>
      <dgm:spPr/>
      <dgm:t>
        <a:bodyPr/>
        <a:lstStyle/>
        <a:p>
          <a:r>
            <a:rPr lang="fr-FR" sz="900" b="0" dirty="0"/>
            <a:t> Adopter une communication bienveillante et une présence professionnelle adaptée     </a:t>
          </a:r>
        </a:p>
      </dgm:t>
    </dgm:pt>
    <dgm:pt modelId="{BF5C8046-29B7-4646-99A4-416E600AE462}" type="parTrans" cxnId="{738CFC49-5487-4A84-B5F0-8C04AAB5038B}">
      <dgm:prSet/>
      <dgm:spPr/>
      <dgm:t>
        <a:bodyPr/>
        <a:lstStyle/>
        <a:p>
          <a:endParaRPr lang="fr-FR"/>
        </a:p>
      </dgm:t>
    </dgm:pt>
    <dgm:pt modelId="{B677106F-4613-48BF-8EBB-56909D958BD8}" type="sibTrans" cxnId="{738CFC49-5487-4A84-B5F0-8C04AAB5038B}">
      <dgm:prSet/>
      <dgm:spPr/>
      <dgm:t>
        <a:bodyPr/>
        <a:lstStyle/>
        <a:p>
          <a:endParaRPr lang="fr-FR"/>
        </a:p>
      </dgm:t>
    </dgm:pt>
    <dgm:pt modelId="{343CFD34-38B2-4F97-A381-60BA76548053}" type="pres">
      <dgm:prSet presAssocID="{C7DA71A1-7274-46CC-A43D-278E146208A2}" presName="linearFlow" presStyleCnt="0">
        <dgm:presLayoutVars>
          <dgm:dir/>
          <dgm:animLvl val="lvl"/>
          <dgm:resizeHandles val="exact"/>
        </dgm:presLayoutVars>
      </dgm:prSet>
      <dgm:spPr/>
    </dgm:pt>
    <dgm:pt modelId="{BDEF2C88-148D-4D87-B95F-4A9D0C812D22}" type="pres">
      <dgm:prSet presAssocID="{F1ED7D15-6D5B-4067-B4AB-08C4032FD7DC}" presName="composite" presStyleCnt="0"/>
      <dgm:spPr/>
    </dgm:pt>
    <dgm:pt modelId="{2893092D-79C0-4E45-9A3A-57C12E75E9F3}" type="pres">
      <dgm:prSet presAssocID="{F1ED7D15-6D5B-4067-B4AB-08C4032FD7DC}" presName="parentText" presStyleLbl="alignNode1" presStyleIdx="0" presStyleCnt="4">
        <dgm:presLayoutVars>
          <dgm:chMax val="1"/>
          <dgm:bulletEnabled val="1"/>
        </dgm:presLayoutVars>
      </dgm:prSet>
      <dgm:spPr/>
    </dgm:pt>
    <dgm:pt modelId="{6C91589D-7F12-4A87-A603-A2E60D591E15}" type="pres">
      <dgm:prSet presAssocID="{F1ED7D15-6D5B-4067-B4AB-08C4032FD7DC}" presName="descendantText" presStyleLbl="alignAcc1" presStyleIdx="0" presStyleCnt="4">
        <dgm:presLayoutVars>
          <dgm:bulletEnabled val="1"/>
        </dgm:presLayoutVars>
      </dgm:prSet>
      <dgm:spPr/>
    </dgm:pt>
    <dgm:pt modelId="{4DEBD4EC-8B62-419F-8C55-69827BA68B07}" type="pres">
      <dgm:prSet presAssocID="{311F509F-6D0D-4E93-8584-24D231CF535E}" presName="sp" presStyleCnt="0"/>
      <dgm:spPr/>
    </dgm:pt>
    <dgm:pt modelId="{BC270613-3A5C-4AB8-A06E-1A7843993B77}" type="pres">
      <dgm:prSet presAssocID="{14E57FBF-03AA-4DE4-8C74-B253910685E0}" presName="composite" presStyleCnt="0"/>
      <dgm:spPr/>
    </dgm:pt>
    <dgm:pt modelId="{A3F276C5-9FA1-467E-933B-9B4AEEAD22DB}" type="pres">
      <dgm:prSet presAssocID="{14E57FBF-03AA-4DE4-8C74-B253910685E0}" presName="parentText" presStyleLbl="alignNode1" presStyleIdx="1" presStyleCnt="4">
        <dgm:presLayoutVars>
          <dgm:chMax val="1"/>
          <dgm:bulletEnabled val="1"/>
        </dgm:presLayoutVars>
      </dgm:prSet>
      <dgm:spPr/>
    </dgm:pt>
    <dgm:pt modelId="{8271481A-AC02-4275-A1A6-EA51896569C5}" type="pres">
      <dgm:prSet presAssocID="{14E57FBF-03AA-4DE4-8C74-B253910685E0}" presName="descendantText" presStyleLbl="alignAcc1" presStyleIdx="1" presStyleCnt="4">
        <dgm:presLayoutVars>
          <dgm:bulletEnabled val="1"/>
        </dgm:presLayoutVars>
      </dgm:prSet>
      <dgm:spPr/>
    </dgm:pt>
    <dgm:pt modelId="{71720539-7E74-46F4-AA86-28BDF64240BA}" type="pres">
      <dgm:prSet presAssocID="{77FC0560-2AA9-4C4D-8994-7956EED05737}" presName="sp" presStyleCnt="0"/>
      <dgm:spPr/>
    </dgm:pt>
    <dgm:pt modelId="{63ABF588-15C4-47F0-87CE-27CD88F61450}" type="pres">
      <dgm:prSet presAssocID="{8FA4EAC7-32E9-413A-84EA-7DEB2C00CBFF}" presName="composite" presStyleCnt="0"/>
      <dgm:spPr/>
    </dgm:pt>
    <dgm:pt modelId="{17428790-375A-4550-BFF3-1D2C8CD94530}" type="pres">
      <dgm:prSet presAssocID="{8FA4EAC7-32E9-413A-84EA-7DEB2C00CBFF}" presName="parentText" presStyleLbl="alignNode1" presStyleIdx="2" presStyleCnt="4">
        <dgm:presLayoutVars>
          <dgm:chMax val="1"/>
          <dgm:bulletEnabled val="1"/>
        </dgm:presLayoutVars>
      </dgm:prSet>
      <dgm:spPr/>
    </dgm:pt>
    <dgm:pt modelId="{A5C65EDB-C44C-4CDC-BB37-7C078399BFE3}" type="pres">
      <dgm:prSet presAssocID="{8FA4EAC7-32E9-413A-84EA-7DEB2C00CBFF}" presName="descendantText" presStyleLbl="alignAcc1" presStyleIdx="2" presStyleCnt="4">
        <dgm:presLayoutVars>
          <dgm:bulletEnabled val="1"/>
        </dgm:presLayoutVars>
      </dgm:prSet>
      <dgm:spPr/>
    </dgm:pt>
    <dgm:pt modelId="{7BCE40FD-564E-4127-9825-B278E52B2AF4}" type="pres">
      <dgm:prSet presAssocID="{1A2529EB-B13E-4A46-A759-C6B8D0DD0F61}" presName="sp" presStyleCnt="0"/>
      <dgm:spPr/>
    </dgm:pt>
    <dgm:pt modelId="{5B241580-7465-4896-B889-EEEB15114C3F}" type="pres">
      <dgm:prSet presAssocID="{52559B2E-9AE4-4E26-932A-AFEC3E7A638E}" presName="composite" presStyleCnt="0"/>
      <dgm:spPr/>
    </dgm:pt>
    <dgm:pt modelId="{19E87FBB-97F6-4124-9B9D-92FCDFAEC797}" type="pres">
      <dgm:prSet presAssocID="{52559B2E-9AE4-4E26-932A-AFEC3E7A638E}" presName="parentText" presStyleLbl="alignNode1" presStyleIdx="3" presStyleCnt="4">
        <dgm:presLayoutVars>
          <dgm:chMax val="1"/>
          <dgm:bulletEnabled val="1"/>
        </dgm:presLayoutVars>
      </dgm:prSet>
      <dgm:spPr/>
    </dgm:pt>
    <dgm:pt modelId="{95BFA805-0833-43C0-AE9D-287EC6788029}" type="pres">
      <dgm:prSet presAssocID="{52559B2E-9AE4-4E26-932A-AFEC3E7A638E}" presName="descendantText" presStyleLbl="alignAcc1" presStyleIdx="3" presStyleCnt="4">
        <dgm:presLayoutVars>
          <dgm:bulletEnabled val="1"/>
        </dgm:presLayoutVars>
      </dgm:prSet>
      <dgm:spPr/>
    </dgm:pt>
  </dgm:ptLst>
  <dgm:cxnLst>
    <dgm:cxn modelId="{A6521E0A-7C14-4776-94E1-09A81EF4BF91}" srcId="{8FA4EAC7-32E9-413A-84EA-7DEB2C00CBFF}" destId="{E199ED41-19D2-4487-8AD5-FB002FA0FEED}" srcOrd="0" destOrd="0" parTransId="{378631D5-D565-484E-BCEE-5CE4A305071C}" sibTransId="{2ACFB52B-5F9B-43D4-86AB-4B7B419866D0}"/>
    <dgm:cxn modelId="{CBB0262A-BB9D-4CC7-A275-AD317E994F69}" type="presOf" srcId="{9CBE6B0D-8795-4A9A-81E8-5D50513D2FF6}" destId="{95BFA805-0833-43C0-AE9D-287EC6788029}" srcOrd="0" destOrd="0" presId="urn:microsoft.com/office/officeart/2005/8/layout/chevron2"/>
    <dgm:cxn modelId="{E0B11632-95D3-4BCA-9B1B-A4C32CB46C65}" type="presOf" srcId="{65A4B096-634E-4F49-AB62-FE4663A493D3}" destId="{6C91589D-7F12-4A87-A603-A2E60D591E15}" srcOrd="0" destOrd="1" presId="urn:microsoft.com/office/officeart/2005/8/layout/chevron2"/>
    <dgm:cxn modelId="{A3F42462-FD84-4909-9518-16C281701657}" srcId="{52559B2E-9AE4-4E26-932A-AFEC3E7A638E}" destId="{9CBE6B0D-8795-4A9A-81E8-5D50513D2FF6}" srcOrd="0" destOrd="0" parTransId="{CDFF0DE0-4391-410B-96AA-5B1F65836B8E}" sibTransId="{DEC51935-C6EF-4D8C-B024-F3915E2F6A7D}"/>
    <dgm:cxn modelId="{0DA72E46-C034-4863-96F6-4B185B030274}" type="presOf" srcId="{52559B2E-9AE4-4E26-932A-AFEC3E7A638E}" destId="{19E87FBB-97F6-4124-9B9D-92FCDFAEC797}" srcOrd="0" destOrd="0" presId="urn:microsoft.com/office/officeart/2005/8/layout/chevron2"/>
    <dgm:cxn modelId="{738CFC49-5487-4A84-B5F0-8C04AAB5038B}" srcId="{52559B2E-9AE4-4E26-932A-AFEC3E7A638E}" destId="{AD2B8EED-7838-45A0-99BB-EE930912D0DD}" srcOrd="1" destOrd="0" parTransId="{BF5C8046-29B7-4646-99A4-416E600AE462}" sibTransId="{B677106F-4613-48BF-8EBB-56909D958BD8}"/>
    <dgm:cxn modelId="{180BB16D-81A2-4852-86A2-2DAC28EB83AF}" srcId="{C7DA71A1-7274-46CC-A43D-278E146208A2}" destId="{14E57FBF-03AA-4DE4-8C74-B253910685E0}" srcOrd="1" destOrd="0" parTransId="{8BEDA354-3C2B-4AAD-833D-86D3F949E842}" sibTransId="{77FC0560-2AA9-4C4D-8994-7956EED05737}"/>
    <dgm:cxn modelId="{6FCB0E53-8315-4778-9D4F-EF4D196BD51C}" srcId="{14E57FBF-03AA-4DE4-8C74-B253910685E0}" destId="{5631038B-D413-48FA-9A33-73ED6A4EA5B8}" srcOrd="1" destOrd="0" parTransId="{4BD5B3A9-03E8-498A-B680-AAE801B7E62B}" sibTransId="{DC95EBA8-3642-421F-9ADC-26B19047FC00}"/>
    <dgm:cxn modelId="{F7C9BE74-A04F-4CCA-BAC0-DDC6BE67443F}" type="presOf" srcId="{AD2B8EED-7838-45A0-99BB-EE930912D0DD}" destId="{95BFA805-0833-43C0-AE9D-287EC6788029}" srcOrd="0" destOrd="1" presId="urn:microsoft.com/office/officeart/2005/8/layout/chevron2"/>
    <dgm:cxn modelId="{D0CF748B-FAB4-45E3-A5F1-3AA16D5BE824}" srcId="{C7DA71A1-7274-46CC-A43D-278E146208A2}" destId="{8FA4EAC7-32E9-413A-84EA-7DEB2C00CBFF}" srcOrd="2" destOrd="0" parTransId="{C4A03F99-1E91-4244-952A-EA20AA544427}" sibTransId="{1A2529EB-B13E-4A46-A759-C6B8D0DD0F61}"/>
    <dgm:cxn modelId="{FE831895-4419-450F-88CD-E2DC3BC08CEE}" srcId="{F1ED7D15-6D5B-4067-B4AB-08C4032FD7DC}" destId="{D5DC15E7-C366-49EE-A6DD-9952EA606414}" srcOrd="0" destOrd="0" parTransId="{40AE5C5C-A543-4746-827C-D65D41CFB11C}" sibTransId="{6E5A18AE-6062-4B22-9D81-B2C13D4E0083}"/>
    <dgm:cxn modelId="{B0EC2597-4331-4858-B135-5330CEFA54C1}" type="presOf" srcId="{2D6E947D-1297-46EE-BA7A-BCDB5ACDD4FF}" destId="{8271481A-AC02-4275-A1A6-EA51896569C5}" srcOrd="0" destOrd="0" presId="urn:microsoft.com/office/officeart/2005/8/layout/chevron2"/>
    <dgm:cxn modelId="{67015CB3-6588-40B6-AE26-DA6BFA3D17E8}" srcId="{C7DA71A1-7274-46CC-A43D-278E146208A2}" destId="{F1ED7D15-6D5B-4067-B4AB-08C4032FD7DC}" srcOrd="0" destOrd="0" parTransId="{F1CC43B2-B06A-4176-963B-4897D8D3614D}" sibTransId="{311F509F-6D0D-4E93-8584-24D231CF535E}"/>
    <dgm:cxn modelId="{4F0888BB-5952-4284-8ECF-FAEAC166D66F}" type="presOf" srcId="{F1ED7D15-6D5B-4067-B4AB-08C4032FD7DC}" destId="{2893092D-79C0-4E45-9A3A-57C12E75E9F3}" srcOrd="0" destOrd="0" presId="urn:microsoft.com/office/officeart/2005/8/layout/chevron2"/>
    <dgm:cxn modelId="{336F8BC2-6686-42E8-B171-E33DDDDE8C1B}" type="presOf" srcId="{8FA4EAC7-32E9-413A-84EA-7DEB2C00CBFF}" destId="{17428790-375A-4550-BFF3-1D2C8CD94530}" srcOrd="0" destOrd="0" presId="urn:microsoft.com/office/officeart/2005/8/layout/chevron2"/>
    <dgm:cxn modelId="{34C611C3-A97E-478C-B172-A3D498395AFC}" srcId="{8FA4EAC7-32E9-413A-84EA-7DEB2C00CBFF}" destId="{C3636A51-4497-415E-B233-89B4B555F3FC}" srcOrd="1" destOrd="0" parTransId="{B87D79FD-C6EA-4D2F-B00E-B0CC3CB060A6}" sibTransId="{EAB9BE04-5C78-4965-A7C5-600C260498E8}"/>
    <dgm:cxn modelId="{CC9C3ECE-A415-4531-8E86-F70152AA3309}" type="presOf" srcId="{14E57FBF-03AA-4DE4-8C74-B253910685E0}" destId="{A3F276C5-9FA1-467E-933B-9B4AEEAD22DB}" srcOrd="0" destOrd="0" presId="urn:microsoft.com/office/officeart/2005/8/layout/chevron2"/>
    <dgm:cxn modelId="{27BE5FD5-2F93-4BB1-B42E-3A2779531803}" type="presOf" srcId="{C3636A51-4497-415E-B233-89B4B555F3FC}" destId="{A5C65EDB-C44C-4CDC-BB37-7C078399BFE3}" srcOrd="0" destOrd="1" presId="urn:microsoft.com/office/officeart/2005/8/layout/chevron2"/>
    <dgm:cxn modelId="{68D2D6DE-B430-468B-82EE-0E2C307F14E8}" srcId="{F1ED7D15-6D5B-4067-B4AB-08C4032FD7DC}" destId="{65A4B096-634E-4F49-AB62-FE4663A493D3}" srcOrd="1" destOrd="0" parTransId="{76AD4168-55BE-45EB-B9BA-FBA9515B1070}" sibTransId="{3EF83B52-B460-4841-9576-9DF2C6F79EB0}"/>
    <dgm:cxn modelId="{3B0D67E3-6023-416E-9AC9-47985A291174}" srcId="{14E57FBF-03AA-4DE4-8C74-B253910685E0}" destId="{2D6E947D-1297-46EE-BA7A-BCDB5ACDD4FF}" srcOrd="0" destOrd="0" parTransId="{71AAF976-8EA1-41F0-BECB-3176BF8783AE}" sibTransId="{03B67A04-884B-4DFE-8FD8-3BDB22869306}"/>
    <dgm:cxn modelId="{46C7B8E3-3575-4307-B798-716DBE041A85}" srcId="{C7DA71A1-7274-46CC-A43D-278E146208A2}" destId="{52559B2E-9AE4-4E26-932A-AFEC3E7A638E}" srcOrd="3" destOrd="0" parTransId="{D859650B-AFF3-49DF-815D-5F0ACC93B268}" sibTransId="{A7745480-202C-43FB-9E1F-0D00E7C2943B}"/>
    <dgm:cxn modelId="{674082E5-1AD1-4E60-A7BA-3467AC0B432C}" type="presOf" srcId="{D5DC15E7-C366-49EE-A6DD-9952EA606414}" destId="{6C91589D-7F12-4A87-A603-A2E60D591E15}" srcOrd="0" destOrd="0" presId="urn:microsoft.com/office/officeart/2005/8/layout/chevron2"/>
    <dgm:cxn modelId="{97CB0FF2-DEC0-4840-8BA2-D8B5CF0A0082}" type="presOf" srcId="{5631038B-D413-48FA-9A33-73ED6A4EA5B8}" destId="{8271481A-AC02-4275-A1A6-EA51896569C5}" srcOrd="0" destOrd="1" presId="urn:microsoft.com/office/officeart/2005/8/layout/chevron2"/>
    <dgm:cxn modelId="{72C355F9-7D5E-42C2-9475-1B05448E324F}" type="presOf" srcId="{E199ED41-19D2-4487-8AD5-FB002FA0FEED}" destId="{A5C65EDB-C44C-4CDC-BB37-7C078399BFE3}" srcOrd="0" destOrd="0" presId="urn:microsoft.com/office/officeart/2005/8/layout/chevron2"/>
    <dgm:cxn modelId="{071890FA-6109-4F6D-9D1E-05EDA03ACCA5}" type="presOf" srcId="{C7DA71A1-7274-46CC-A43D-278E146208A2}" destId="{343CFD34-38B2-4F97-A381-60BA76548053}" srcOrd="0" destOrd="0" presId="urn:microsoft.com/office/officeart/2005/8/layout/chevron2"/>
    <dgm:cxn modelId="{6214F270-5777-4BE7-B6B1-D3B1F849740D}" type="presParOf" srcId="{343CFD34-38B2-4F97-A381-60BA76548053}" destId="{BDEF2C88-148D-4D87-B95F-4A9D0C812D22}" srcOrd="0" destOrd="0" presId="urn:microsoft.com/office/officeart/2005/8/layout/chevron2"/>
    <dgm:cxn modelId="{60606149-FF87-496A-B83C-2B64A82C8B9D}" type="presParOf" srcId="{BDEF2C88-148D-4D87-B95F-4A9D0C812D22}" destId="{2893092D-79C0-4E45-9A3A-57C12E75E9F3}" srcOrd="0" destOrd="0" presId="urn:microsoft.com/office/officeart/2005/8/layout/chevron2"/>
    <dgm:cxn modelId="{6F74DCD9-7413-4240-9C4B-6240E3F1FA96}" type="presParOf" srcId="{BDEF2C88-148D-4D87-B95F-4A9D0C812D22}" destId="{6C91589D-7F12-4A87-A603-A2E60D591E15}" srcOrd="1" destOrd="0" presId="urn:microsoft.com/office/officeart/2005/8/layout/chevron2"/>
    <dgm:cxn modelId="{9B47F9F1-3BCF-46C0-AF21-FAEA1B97C9BB}" type="presParOf" srcId="{343CFD34-38B2-4F97-A381-60BA76548053}" destId="{4DEBD4EC-8B62-419F-8C55-69827BA68B07}" srcOrd="1" destOrd="0" presId="urn:microsoft.com/office/officeart/2005/8/layout/chevron2"/>
    <dgm:cxn modelId="{D8CED215-03DD-4D87-B71B-51D5A54B9B86}" type="presParOf" srcId="{343CFD34-38B2-4F97-A381-60BA76548053}" destId="{BC270613-3A5C-4AB8-A06E-1A7843993B77}" srcOrd="2" destOrd="0" presId="urn:microsoft.com/office/officeart/2005/8/layout/chevron2"/>
    <dgm:cxn modelId="{AB4E1B46-C876-4A2D-8C12-29D68515A3E9}" type="presParOf" srcId="{BC270613-3A5C-4AB8-A06E-1A7843993B77}" destId="{A3F276C5-9FA1-467E-933B-9B4AEEAD22DB}" srcOrd="0" destOrd="0" presId="urn:microsoft.com/office/officeart/2005/8/layout/chevron2"/>
    <dgm:cxn modelId="{8E69D4AB-A09B-4937-BF35-B14655CFC2D1}" type="presParOf" srcId="{BC270613-3A5C-4AB8-A06E-1A7843993B77}" destId="{8271481A-AC02-4275-A1A6-EA51896569C5}" srcOrd="1" destOrd="0" presId="urn:microsoft.com/office/officeart/2005/8/layout/chevron2"/>
    <dgm:cxn modelId="{32DEAF12-8E1D-4BAA-9966-D3D9796BCEC9}" type="presParOf" srcId="{343CFD34-38B2-4F97-A381-60BA76548053}" destId="{71720539-7E74-46F4-AA86-28BDF64240BA}" srcOrd="3" destOrd="0" presId="urn:microsoft.com/office/officeart/2005/8/layout/chevron2"/>
    <dgm:cxn modelId="{26ACDE6E-C738-4455-AAEE-464E751691B1}" type="presParOf" srcId="{343CFD34-38B2-4F97-A381-60BA76548053}" destId="{63ABF588-15C4-47F0-87CE-27CD88F61450}" srcOrd="4" destOrd="0" presId="urn:microsoft.com/office/officeart/2005/8/layout/chevron2"/>
    <dgm:cxn modelId="{B8F19571-626E-4CF6-920A-E35AD0289041}" type="presParOf" srcId="{63ABF588-15C4-47F0-87CE-27CD88F61450}" destId="{17428790-375A-4550-BFF3-1D2C8CD94530}" srcOrd="0" destOrd="0" presId="urn:microsoft.com/office/officeart/2005/8/layout/chevron2"/>
    <dgm:cxn modelId="{E0C04F4E-B936-4024-BD1E-EE3856910864}" type="presParOf" srcId="{63ABF588-15C4-47F0-87CE-27CD88F61450}" destId="{A5C65EDB-C44C-4CDC-BB37-7C078399BFE3}" srcOrd="1" destOrd="0" presId="urn:microsoft.com/office/officeart/2005/8/layout/chevron2"/>
    <dgm:cxn modelId="{DE1E526C-492A-4BD4-91DB-945E5E633AF6}" type="presParOf" srcId="{343CFD34-38B2-4F97-A381-60BA76548053}" destId="{7BCE40FD-564E-4127-9825-B278E52B2AF4}" srcOrd="5" destOrd="0" presId="urn:microsoft.com/office/officeart/2005/8/layout/chevron2"/>
    <dgm:cxn modelId="{09702307-9918-4D7D-BCA6-984055E4670E}" type="presParOf" srcId="{343CFD34-38B2-4F97-A381-60BA76548053}" destId="{5B241580-7465-4896-B889-EEEB15114C3F}" srcOrd="6" destOrd="0" presId="urn:microsoft.com/office/officeart/2005/8/layout/chevron2"/>
    <dgm:cxn modelId="{934A5105-E422-45A2-95AB-B8503F7B6583}" type="presParOf" srcId="{5B241580-7465-4896-B889-EEEB15114C3F}" destId="{19E87FBB-97F6-4124-9B9D-92FCDFAEC797}" srcOrd="0" destOrd="0" presId="urn:microsoft.com/office/officeart/2005/8/layout/chevron2"/>
    <dgm:cxn modelId="{2BF6C5C2-382B-440F-ADB6-5625394F9A40}" type="presParOf" srcId="{5B241580-7465-4896-B889-EEEB15114C3F}" destId="{95BFA805-0833-43C0-AE9D-287EC6788029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CB05747-6DE9-4A8E-8E19-90C3816188F8}" type="doc">
      <dgm:prSet loTypeId="urn:microsoft.com/office/officeart/2005/8/layout/vList3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63EE0155-0268-4E5C-A580-B69AC8FCE4D0}">
      <dgm:prSet phldrT="[Texte]"/>
      <dgm:spPr/>
      <dgm:t>
        <a:bodyPr/>
        <a:lstStyle/>
        <a:p>
          <a:pPr algn="l"/>
          <a:r>
            <a:rPr lang="fr-FR" dirty="0"/>
            <a:t>Être écoutées sans jugement ; </a:t>
          </a:r>
        </a:p>
        <a:p>
          <a:pPr algn="l"/>
          <a:r>
            <a:rPr lang="fr-FR" dirty="0"/>
            <a:t>Pouvoir parler librement de leur souffrance  </a:t>
          </a:r>
        </a:p>
      </dgm:t>
    </dgm:pt>
    <dgm:pt modelId="{AF7E999B-6635-444A-ABEC-CD9A82ECD0F3}" type="parTrans" cxnId="{79A08907-FEE3-465A-844A-8A6F446FB264}">
      <dgm:prSet/>
      <dgm:spPr/>
      <dgm:t>
        <a:bodyPr/>
        <a:lstStyle/>
        <a:p>
          <a:endParaRPr lang="fr-FR"/>
        </a:p>
      </dgm:t>
    </dgm:pt>
    <dgm:pt modelId="{B90F8AF1-4DA2-43C3-90CE-30253EE98876}" type="sibTrans" cxnId="{79A08907-FEE3-465A-844A-8A6F446FB264}">
      <dgm:prSet/>
      <dgm:spPr/>
      <dgm:t>
        <a:bodyPr/>
        <a:lstStyle/>
        <a:p>
          <a:endParaRPr lang="fr-FR"/>
        </a:p>
      </dgm:t>
    </dgm:pt>
    <dgm:pt modelId="{3200CCC7-16AB-4AD8-BE59-07AB834C2167}">
      <dgm:prSet phldrT="[Texte]"/>
      <dgm:spPr/>
      <dgm:t>
        <a:bodyPr/>
        <a:lstStyle/>
        <a:p>
          <a:pPr algn="l"/>
          <a:r>
            <a:rPr lang="fr-FR" dirty="0"/>
            <a:t>Exprimer leurs émotions ;</a:t>
          </a:r>
        </a:p>
        <a:p>
          <a:pPr algn="l"/>
          <a:r>
            <a:rPr lang="fr-FR" dirty="0"/>
            <a:t>Pleurer, se taire, s’énerver sans être corrigées   </a:t>
          </a:r>
        </a:p>
      </dgm:t>
    </dgm:pt>
    <dgm:pt modelId="{6C941F45-01EA-4AA1-A477-162B97425A07}" type="parTrans" cxnId="{85CFE633-9223-453A-82FE-F3C783C894DD}">
      <dgm:prSet/>
      <dgm:spPr/>
      <dgm:t>
        <a:bodyPr/>
        <a:lstStyle/>
        <a:p>
          <a:endParaRPr lang="fr-FR"/>
        </a:p>
      </dgm:t>
    </dgm:pt>
    <dgm:pt modelId="{92C790AC-559F-412A-8081-2DCA0B8C2F46}" type="sibTrans" cxnId="{85CFE633-9223-453A-82FE-F3C783C894DD}">
      <dgm:prSet/>
      <dgm:spPr/>
      <dgm:t>
        <a:bodyPr/>
        <a:lstStyle/>
        <a:p>
          <a:endParaRPr lang="fr-FR"/>
        </a:p>
      </dgm:t>
    </dgm:pt>
    <dgm:pt modelId="{0F0BBA38-5F06-445D-8C4E-8E10269644EA}">
      <dgm:prSet phldrT="[Texte]"/>
      <dgm:spPr/>
      <dgm:t>
        <a:bodyPr/>
        <a:lstStyle/>
        <a:p>
          <a:pPr algn="l"/>
          <a:r>
            <a:rPr lang="fr-FR" dirty="0"/>
            <a:t>Recevoir des informations claires ;</a:t>
          </a:r>
        </a:p>
        <a:p>
          <a:pPr algn="l"/>
          <a:r>
            <a:rPr lang="fr-FR" dirty="0"/>
            <a:t>Comprendre ce qui s’est passé, les démarches à suivre...  </a:t>
          </a:r>
        </a:p>
      </dgm:t>
    </dgm:pt>
    <dgm:pt modelId="{D2D29639-A5B2-4837-9658-061E455E0C59}" type="parTrans" cxnId="{A2327AA4-6E0E-4CED-A431-AB7026F94462}">
      <dgm:prSet/>
      <dgm:spPr/>
      <dgm:t>
        <a:bodyPr/>
        <a:lstStyle/>
        <a:p>
          <a:endParaRPr lang="fr-FR"/>
        </a:p>
      </dgm:t>
    </dgm:pt>
    <dgm:pt modelId="{99868BF0-D5B5-4D65-95E5-FF3ADD9D8754}" type="sibTrans" cxnId="{A2327AA4-6E0E-4CED-A431-AB7026F94462}">
      <dgm:prSet/>
      <dgm:spPr/>
      <dgm:t>
        <a:bodyPr/>
        <a:lstStyle/>
        <a:p>
          <a:endParaRPr lang="fr-FR"/>
        </a:p>
      </dgm:t>
    </dgm:pt>
    <dgm:pt modelId="{8FBF6C20-5B2F-49CA-8295-4159F2EA4082}">
      <dgm:prSet/>
      <dgm:spPr/>
      <dgm:t>
        <a:bodyPr/>
        <a:lstStyle/>
        <a:p>
          <a:pPr algn="l"/>
          <a:r>
            <a:rPr lang="fr-FR" dirty="0"/>
            <a:t>Être respectées dans leurs valeurs ; </a:t>
          </a:r>
        </a:p>
        <a:p>
          <a:pPr algn="l"/>
          <a:r>
            <a:rPr lang="fr-FR" dirty="0"/>
            <a:t>Croyances, cultures et traditions </a:t>
          </a:r>
        </a:p>
      </dgm:t>
    </dgm:pt>
    <dgm:pt modelId="{BC6F6BF4-B4CB-4964-B0D8-C4E1702BB000}" type="parTrans" cxnId="{4065A6D7-C89B-413C-A030-7C4CB737AB0E}">
      <dgm:prSet/>
      <dgm:spPr/>
      <dgm:t>
        <a:bodyPr/>
        <a:lstStyle/>
        <a:p>
          <a:endParaRPr lang="fr-FR"/>
        </a:p>
      </dgm:t>
    </dgm:pt>
    <dgm:pt modelId="{3895B1E0-5C0B-479E-8DF4-637AE400A54B}" type="sibTrans" cxnId="{4065A6D7-C89B-413C-A030-7C4CB737AB0E}">
      <dgm:prSet/>
      <dgm:spPr/>
      <dgm:t>
        <a:bodyPr/>
        <a:lstStyle/>
        <a:p>
          <a:endParaRPr lang="fr-FR"/>
        </a:p>
      </dgm:t>
    </dgm:pt>
    <dgm:pt modelId="{36CEA6BC-91F7-446F-A4A3-875B0E9A41F1}">
      <dgm:prSet/>
      <dgm:spPr/>
      <dgm:t>
        <a:bodyPr/>
        <a:lstStyle/>
        <a:p>
          <a:pPr algn="l"/>
          <a:r>
            <a:rPr lang="fr-FR" dirty="0"/>
            <a:t>Être reconnue dans son humanité ;</a:t>
          </a:r>
        </a:p>
        <a:p>
          <a:pPr algn="l"/>
          <a:r>
            <a:rPr lang="fr-FR" dirty="0"/>
            <a:t>Respecter le rythme, c’est respecter la personne </a:t>
          </a:r>
        </a:p>
      </dgm:t>
    </dgm:pt>
    <dgm:pt modelId="{7B44C191-8B0F-4C38-B525-B91CD599F40F}" type="parTrans" cxnId="{235CFC26-45BF-49E2-814D-2E1CC9A755A8}">
      <dgm:prSet/>
      <dgm:spPr/>
      <dgm:t>
        <a:bodyPr/>
        <a:lstStyle/>
        <a:p>
          <a:endParaRPr lang="fr-FR"/>
        </a:p>
      </dgm:t>
    </dgm:pt>
    <dgm:pt modelId="{AE577C05-10FC-450B-8F6C-D467182533DE}" type="sibTrans" cxnId="{235CFC26-45BF-49E2-814D-2E1CC9A755A8}">
      <dgm:prSet/>
      <dgm:spPr/>
      <dgm:t>
        <a:bodyPr/>
        <a:lstStyle/>
        <a:p>
          <a:endParaRPr lang="fr-FR"/>
        </a:p>
      </dgm:t>
    </dgm:pt>
    <dgm:pt modelId="{9ADCAAE5-0881-439E-8709-257DA070E44A}" type="pres">
      <dgm:prSet presAssocID="{4CB05747-6DE9-4A8E-8E19-90C3816188F8}" presName="linearFlow" presStyleCnt="0">
        <dgm:presLayoutVars>
          <dgm:dir/>
          <dgm:resizeHandles val="exact"/>
        </dgm:presLayoutVars>
      </dgm:prSet>
      <dgm:spPr/>
    </dgm:pt>
    <dgm:pt modelId="{0A6BA18E-981F-4E97-B288-00DD3CA1B097}" type="pres">
      <dgm:prSet presAssocID="{63EE0155-0268-4E5C-A580-B69AC8FCE4D0}" presName="composite" presStyleCnt="0"/>
      <dgm:spPr/>
    </dgm:pt>
    <dgm:pt modelId="{17F75205-1010-4A6D-B04E-7A3902192424}" type="pres">
      <dgm:prSet presAssocID="{63EE0155-0268-4E5C-A580-B69AC8FCE4D0}" presName="imgShp" presStyleLbl="fgImgPlac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32215B9E-BAB4-4B45-9E33-ACB880AF74C1}" type="pres">
      <dgm:prSet presAssocID="{63EE0155-0268-4E5C-A580-B69AC8FCE4D0}" presName="txShp" presStyleLbl="node1" presStyleIdx="0" presStyleCnt="5">
        <dgm:presLayoutVars>
          <dgm:bulletEnabled val="1"/>
        </dgm:presLayoutVars>
      </dgm:prSet>
      <dgm:spPr/>
    </dgm:pt>
    <dgm:pt modelId="{16A9DFAD-6333-444E-89AF-4A0AA35F926B}" type="pres">
      <dgm:prSet presAssocID="{B90F8AF1-4DA2-43C3-90CE-30253EE98876}" presName="spacing" presStyleCnt="0"/>
      <dgm:spPr/>
    </dgm:pt>
    <dgm:pt modelId="{3AC3D9DF-FD05-4B08-8D73-72E9638F4CA5}" type="pres">
      <dgm:prSet presAssocID="{3200CCC7-16AB-4AD8-BE59-07AB834C2167}" presName="composite" presStyleCnt="0"/>
      <dgm:spPr/>
    </dgm:pt>
    <dgm:pt modelId="{007E46AA-5009-4890-975D-947EF14119C0}" type="pres">
      <dgm:prSet presAssocID="{3200CCC7-16AB-4AD8-BE59-07AB834C2167}" presName="imgShp" presStyleLbl="fgImgPlace1" presStyleIdx="1" presStyleCnt="5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01DA8FD6-34D4-46AC-B525-03AE25D77D06}" type="pres">
      <dgm:prSet presAssocID="{3200CCC7-16AB-4AD8-BE59-07AB834C2167}" presName="txShp" presStyleLbl="node1" presStyleIdx="1" presStyleCnt="5">
        <dgm:presLayoutVars>
          <dgm:bulletEnabled val="1"/>
        </dgm:presLayoutVars>
      </dgm:prSet>
      <dgm:spPr/>
    </dgm:pt>
    <dgm:pt modelId="{207D2D17-AF74-4155-8756-58E8C63D30C5}" type="pres">
      <dgm:prSet presAssocID="{92C790AC-559F-412A-8081-2DCA0B8C2F46}" presName="spacing" presStyleCnt="0"/>
      <dgm:spPr/>
    </dgm:pt>
    <dgm:pt modelId="{C91527FE-7C76-4B78-A092-8E53ACBB81E0}" type="pres">
      <dgm:prSet presAssocID="{0F0BBA38-5F06-445D-8C4E-8E10269644EA}" presName="composite" presStyleCnt="0"/>
      <dgm:spPr/>
    </dgm:pt>
    <dgm:pt modelId="{49ECDA99-8503-4531-9BA1-481D16E16A57}" type="pres">
      <dgm:prSet presAssocID="{0F0BBA38-5F06-445D-8C4E-8E10269644EA}" presName="imgShp" presStyleLbl="fgImgPlace1" presStyleIdx="2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49C51FEF-AF7C-4272-BFCB-211E7F9EF417}" type="pres">
      <dgm:prSet presAssocID="{0F0BBA38-5F06-445D-8C4E-8E10269644EA}" presName="txShp" presStyleLbl="node1" presStyleIdx="2" presStyleCnt="5">
        <dgm:presLayoutVars>
          <dgm:bulletEnabled val="1"/>
        </dgm:presLayoutVars>
      </dgm:prSet>
      <dgm:spPr/>
    </dgm:pt>
    <dgm:pt modelId="{45C0FC22-6348-4F1C-A485-0059F9D084D5}" type="pres">
      <dgm:prSet presAssocID="{99868BF0-D5B5-4D65-95E5-FF3ADD9D8754}" presName="spacing" presStyleCnt="0"/>
      <dgm:spPr/>
    </dgm:pt>
    <dgm:pt modelId="{E6D1AC7A-C41B-45A0-A98C-299A0ECF9707}" type="pres">
      <dgm:prSet presAssocID="{8FBF6C20-5B2F-49CA-8295-4159F2EA4082}" presName="composite" presStyleCnt="0"/>
      <dgm:spPr/>
    </dgm:pt>
    <dgm:pt modelId="{1A05AA84-ABDC-4A7E-80BA-5B48E5A1F3A3}" type="pres">
      <dgm:prSet presAssocID="{8FBF6C20-5B2F-49CA-8295-4159F2EA4082}" presName="imgShp" presStyleLbl="fgImgPlace1" presStyleIdx="3" presStyleCnt="5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6000" r="-26000"/>
          </a:stretch>
        </a:blipFill>
      </dgm:spPr>
    </dgm:pt>
    <dgm:pt modelId="{D4CFB299-387F-4D99-9E74-F9D08FD7958C}" type="pres">
      <dgm:prSet presAssocID="{8FBF6C20-5B2F-49CA-8295-4159F2EA4082}" presName="txShp" presStyleLbl="node1" presStyleIdx="3" presStyleCnt="5">
        <dgm:presLayoutVars>
          <dgm:bulletEnabled val="1"/>
        </dgm:presLayoutVars>
      </dgm:prSet>
      <dgm:spPr/>
    </dgm:pt>
    <dgm:pt modelId="{BA593822-4B09-4B13-8C26-F29940D9FF13}" type="pres">
      <dgm:prSet presAssocID="{3895B1E0-5C0B-479E-8DF4-637AE400A54B}" presName="spacing" presStyleCnt="0"/>
      <dgm:spPr/>
    </dgm:pt>
    <dgm:pt modelId="{19ECF505-47DB-45CB-9B99-BCF607972229}" type="pres">
      <dgm:prSet presAssocID="{36CEA6BC-91F7-446F-A4A3-875B0E9A41F1}" presName="composite" presStyleCnt="0"/>
      <dgm:spPr/>
    </dgm:pt>
    <dgm:pt modelId="{DC528677-D9A2-46A4-AB5F-678A9D794A8E}" type="pres">
      <dgm:prSet presAssocID="{36CEA6BC-91F7-446F-A4A3-875B0E9A41F1}" presName="imgShp" presStyleLbl="fgImgPlace1" presStyleIdx="4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14417187-FCF9-4299-807B-01F2DF1E56F4}" type="pres">
      <dgm:prSet presAssocID="{36CEA6BC-91F7-446F-A4A3-875B0E9A41F1}" presName="txShp" presStyleLbl="node1" presStyleIdx="4" presStyleCnt="5">
        <dgm:presLayoutVars>
          <dgm:bulletEnabled val="1"/>
        </dgm:presLayoutVars>
      </dgm:prSet>
      <dgm:spPr/>
    </dgm:pt>
  </dgm:ptLst>
  <dgm:cxnLst>
    <dgm:cxn modelId="{79A08907-FEE3-465A-844A-8A6F446FB264}" srcId="{4CB05747-6DE9-4A8E-8E19-90C3816188F8}" destId="{63EE0155-0268-4E5C-A580-B69AC8FCE4D0}" srcOrd="0" destOrd="0" parTransId="{AF7E999B-6635-444A-ABEC-CD9A82ECD0F3}" sibTransId="{B90F8AF1-4DA2-43C3-90CE-30253EE98876}"/>
    <dgm:cxn modelId="{235CFC26-45BF-49E2-814D-2E1CC9A755A8}" srcId="{4CB05747-6DE9-4A8E-8E19-90C3816188F8}" destId="{36CEA6BC-91F7-446F-A4A3-875B0E9A41F1}" srcOrd="4" destOrd="0" parTransId="{7B44C191-8B0F-4C38-B525-B91CD599F40F}" sibTransId="{AE577C05-10FC-450B-8F6C-D467182533DE}"/>
    <dgm:cxn modelId="{85CFE633-9223-453A-82FE-F3C783C894DD}" srcId="{4CB05747-6DE9-4A8E-8E19-90C3816188F8}" destId="{3200CCC7-16AB-4AD8-BE59-07AB834C2167}" srcOrd="1" destOrd="0" parTransId="{6C941F45-01EA-4AA1-A477-162B97425A07}" sibTransId="{92C790AC-559F-412A-8081-2DCA0B8C2F46}"/>
    <dgm:cxn modelId="{8D93AA6F-25CA-4A6E-BC79-F986B78D32FE}" type="presOf" srcId="{0F0BBA38-5F06-445D-8C4E-8E10269644EA}" destId="{49C51FEF-AF7C-4272-BFCB-211E7F9EF417}" srcOrd="0" destOrd="0" presId="urn:microsoft.com/office/officeart/2005/8/layout/vList3"/>
    <dgm:cxn modelId="{3C750F71-7D80-453C-B742-5DB71EBB5722}" type="presOf" srcId="{4CB05747-6DE9-4A8E-8E19-90C3816188F8}" destId="{9ADCAAE5-0881-439E-8709-257DA070E44A}" srcOrd="0" destOrd="0" presId="urn:microsoft.com/office/officeart/2005/8/layout/vList3"/>
    <dgm:cxn modelId="{A2327AA4-6E0E-4CED-A431-AB7026F94462}" srcId="{4CB05747-6DE9-4A8E-8E19-90C3816188F8}" destId="{0F0BBA38-5F06-445D-8C4E-8E10269644EA}" srcOrd="2" destOrd="0" parTransId="{D2D29639-A5B2-4837-9658-061E455E0C59}" sibTransId="{99868BF0-D5B5-4D65-95E5-FF3ADD9D8754}"/>
    <dgm:cxn modelId="{6189D2D3-421E-4511-AE18-F805A91213DE}" type="presOf" srcId="{3200CCC7-16AB-4AD8-BE59-07AB834C2167}" destId="{01DA8FD6-34D4-46AC-B525-03AE25D77D06}" srcOrd="0" destOrd="0" presId="urn:microsoft.com/office/officeart/2005/8/layout/vList3"/>
    <dgm:cxn modelId="{4065A6D7-C89B-413C-A030-7C4CB737AB0E}" srcId="{4CB05747-6DE9-4A8E-8E19-90C3816188F8}" destId="{8FBF6C20-5B2F-49CA-8295-4159F2EA4082}" srcOrd="3" destOrd="0" parTransId="{BC6F6BF4-B4CB-4964-B0D8-C4E1702BB000}" sibTransId="{3895B1E0-5C0B-479E-8DF4-637AE400A54B}"/>
    <dgm:cxn modelId="{8F981EE1-868F-43B1-93EF-2089E10A039B}" type="presOf" srcId="{36CEA6BC-91F7-446F-A4A3-875B0E9A41F1}" destId="{14417187-FCF9-4299-807B-01F2DF1E56F4}" srcOrd="0" destOrd="0" presId="urn:microsoft.com/office/officeart/2005/8/layout/vList3"/>
    <dgm:cxn modelId="{78D11DE5-E5AD-4802-9C83-62F6185BE422}" type="presOf" srcId="{8FBF6C20-5B2F-49CA-8295-4159F2EA4082}" destId="{D4CFB299-387F-4D99-9E74-F9D08FD7958C}" srcOrd="0" destOrd="0" presId="urn:microsoft.com/office/officeart/2005/8/layout/vList3"/>
    <dgm:cxn modelId="{5482E9F5-F0A1-4AAF-8D3D-D7A1B06A6AAB}" type="presOf" srcId="{63EE0155-0268-4E5C-A580-B69AC8FCE4D0}" destId="{32215B9E-BAB4-4B45-9E33-ACB880AF74C1}" srcOrd="0" destOrd="0" presId="urn:microsoft.com/office/officeart/2005/8/layout/vList3"/>
    <dgm:cxn modelId="{C3462796-3A41-4DC8-B13B-9FC707CC2347}" type="presParOf" srcId="{9ADCAAE5-0881-439E-8709-257DA070E44A}" destId="{0A6BA18E-981F-4E97-B288-00DD3CA1B097}" srcOrd="0" destOrd="0" presId="urn:microsoft.com/office/officeart/2005/8/layout/vList3"/>
    <dgm:cxn modelId="{F7BD49F1-9AF4-4F54-B23D-1015484A25FD}" type="presParOf" srcId="{0A6BA18E-981F-4E97-B288-00DD3CA1B097}" destId="{17F75205-1010-4A6D-B04E-7A3902192424}" srcOrd="0" destOrd="0" presId="urn:microsoft.com/office/officeart/2005/8/layout/vList3"/>
    <dgm:cxn modelId="{A544AFA8-BDEB-4DCC-BDA0-623FA9B4430F}" type="presParOf" srcId="{0A6BA18E-981F-4E97-B288-00DD3CA1B097}" destId="{32215B9E-BAB4-4B45-9E33-ACB880AF74C1}" srcOrd="1" destOrd="0" presId="urn:microsoft.com/office/officeart/2005/8/layout/vList3"/>
    <dgm:cxn modelId="{1CE79D39-E9FA-4D06-8A39-692797415E38}" type="presParOf" srcId="{9ADCAAE5-0881-439E-8709-257DA070E44A}" destId="{16A9DFAD-6333-444E-89AF-4A0AA35F926B}" srcOrd="1" destOrd="0" presId="urn:microsoft.com/office/officeart/2005/8/layout/vList3"/>
    <dgm:cxn modelId="{3E6A0CFF-5B09-4D93-BB24-BFF034D43124}" type="presParOf" srcId="{9ADCAAE5-0881-439E-8709-257DA070E44A}" destId="{3AC3D9DF-FD05-4B08-8D73-72E9638F4CA5}" srcOrd="2" destOrd="0" presId="urn:microsoft.com/office/officeart/2005/8/layout/vList3"/>
    <dgm:cxn modelId="{E5491018-0E35-41C5-9355-CD68DF4A2D5F}" type="presParOf" srcId="{3AC3D9DF-FD05-4B08-8D73-72E9638F4CA5}" destId="{007E46AA-5009-4890-975D-947EF14119C0}" srcOrd="0" destOrd="0" presId="urn:microsoft.com/office/officeart/2005/8/layout/vList3"/>
    <dgm:cxn modelId="{94861703-53F0-44F5-A4B8-8AB695B98255}" type="presParOf" srcId="{3AC3D9DF-FD05-4B08-8D73-72E9638F4CA5}" destId="{01DA8FD6-34D4-46AC-B525-03AE25D77D06}" srcOrd="1" destOrd="0" presId="urn:microsoft.com/office/officeart/2005/8/layout/vList3"/>
    <dgm:cxn modelId="{A34CE3B4-8042-4847-BEA1-079006046019}" type="presParOf" srcId="{9ADCAAE5-0881-439E-8709-257DA070E44A}" destId="{207D2D17-AF74-4155-8756-58E8C63D30C5}" srcOrd="3" destOrd="0" presId="urn:microsoft.com/office/officeart/2005/8/layout/vList3"/>
    <dgm:cxn modelId="{B4EA64E6-A2C5-4620-B9C5-F10E96482DD2}" type="presParOf" srcId="{9ADCAAE5-0881-439E-8709-257DA070E44A}" destId="{C91527FE-7C76-4B78-A092-8E53ACBB81E0}" srcOrd="4" destOrd="0" presId="urn:microsoft.com/office/officeart/2005/8/layout/vList3"/>
    <dgm:cxn modelId="{51F4B77C-EE4D-4A6D-B657-D331CA1AF026}" type="presParOf" srcId="{C91527FE-7C76-4B78-A092-8E53ACBB81E0}" destId="{49ECDA99-8503-4531-9BA1-481D16E16A57}" srcOrd="0" destOrd="0" presId="urn:microsoft.com/office/officeart/2005/8/layout/vList3"/>
    <dgm:cxn modelId="{FB72B0CA-30C2-440C-8ADB-4FB269F0A27E}" type="presParOf" srcId="{C91527FE-7C76-4B78-A092-8E53ACBB81E0}" destId="{49C51FEF-AF7C-4272-BFCB-211E7F9EF417}" srcOrd="1" destOrd="0" presId="urn:microsoft.com/office/officeart/2005/8/layout/vList3"/>
    <dgm:cxn modelId="{FB29694E-F8D4-4F19-A576-E5E8CA3E6424}" type="presParOf" srcId="{9ADCAAE5-0881-439E-8709-257DA070E44A}" destId="{45C0FC22-6348-4F1C-A485-0059F9D084D5}" srcOrd="5" destOrd="0" presId="urn:microsoft.com/office/officeart/2005/8/layout/vList3"/>
    <dgm:cxn modelId="{096B5A4B-FB1D-4C41-94AF-6F59CCAAD0DC}" type="presParOf" srcId="{9ADCAAE5-0881-439E-8709-257DA070E44A}" destId="{E6D1AC7A-C41B-45A0-A98C-299A0ECF9707}" srcOrd="6" destOrd="0" presId="urn:microsoft.com/office/officeart/2005/8/layout/vList3"/>
    <dgm:cxn modelId="{5C9B2920-E1FE-4BDF-94F4-6577AB352005}" type="presParOf" srcId="{E6D1AC7A-C41B-45A0-A98C-299A0ECF9707}" destId="{1A05AA84-ABDC-4A7E-80BA-5B48E5A1F3A3}" srcOrd="0" destOrd="0" presId="urn:microsoft.com/office/officeart/2005/8/layout/vList3"/>
    <dgm:cxn modelId="{E7E67290-A478-47B6-AFFF-08A33E52EBB8}" type="presParOf" srcId="{E6D1AC7A-C41B-45A0-A98C-299A0ECF9707}" destId="{D4CFB299-387F-4D99-9E74-F9D08FD7958C}" srcOrd="1" destOrd="0" presId="urn:microsoft.com/office/officeart/2005/8/layout/vList3"/>
    <dgm:cxn modelId="{AF91663A-329E-43BF-8FAB-5D73D2C65E55}" type="presParOf" srcId="{9ADCAAE5-0881-439E-8709-257DA070E44A}" destId="{BA593822-4B09-4B13-8C26-F29940D9FF13}" srcOrd="7" destOrd="0" presId="urn:microsoft.com/office/officeart/2005/8/layout/vList3"/>
    <dgm:cxn modelId="{6C3B5EAB-B4BB-414B-AA5C-ED35DB2E585D}" type="presParOf" srcId="{9ADCAAE5-0881-439E-8709-257DA070E44A}" destId="{19ECF505-47DB-45CB-9B99-BCF607972229}" srcOrd="8" destOrd="0" presId="urn:microsoft.com/office/officeart/2005/8/layout/vList3"/>
    <dgm:cxn modelId="{10826348-46D7-4BB2-A96F-8E0DD66C625C}" type="presParOf" srcId="{19ECF505-47DB-45CB-9B99-BCF607972229}" destId="{DC528677-D9A2-46A4-AB5F-678A9D794A8E}" srcOrd="0" destOrd="0" presId="urn:microsoft.com/office/officeart/2005/8/layout/vList3"/>
    <dgm:cxn modelId="{CD12B697-F6AD-4CB2-8E7F-656274E1BD84}" type="presParOf" srcId="{19ECF505-47DB-45CB-9B99-BCF607972229}" destId="{14417187-FCF9-4299-807B-01F2DF1E56F4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9118A58-8FBD-4C65-A094-49ED48AE15E1}" type="doc">
      <dgm:prSet loTypeId="urn:microsoft.com/office/officeart/2005/8/layout/process4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fr-FR"/>
        </a:p>
      </dgm:t>
    </dgm:pt>
    <dgm:pt modelId="{EB1F90ED-F24F-4226-8F4B-00638E75D9AB}">
      <dgm:prSet phldrT="[Texte]"/>
      <dgm:spPr/>
      <dgm:t>
        <a:bodyPr/>
        <a:lstStyle/>
        <a:p>
          <a:r>
            <a:rPr lang="fr-FR" dirty="0"/>
            <a:t>Chaque deuil est unique </a:t>
          </a:r>
        </a:p>
      </dgm:t>
    </dgm:pt>
    <dgm:pt modelId="{FBBB544E-F500-40C5-96C7-B70F28CCD196}" type="parTrans" cxnId="{51FF5BB7-B286-40D8-94E3-8D5BFF216B0E}">
      <dgm:prSet/>
      <dgm:spPr/>
      <dgm:t>
        <a:bodyPr/>
        <a:lstStyle/>
        <a:p>
          <a:endParaRPr lang="fr-FR"/>
        </a:p>
      </dgm:t>
    </dgm:pt>
    <dgm:pt modelId="{297A4F93-3B45-421D-A638-8331C8F3B714}" type="sibTrans" cxnId="{51FF5BB7-B286-40D8-94E3-8D5BFF216B0E}">
      <dgm:prSet/>
      <dgm:spPr/>
      <dgm:t>
        <a:bodyPr/>
        <a:lstStyle/>
        <a:p>
          <a:endParaRPr lang="fr-FR"/>
        </a:p>
      </dgm:t>
    </dgm:pt>
    <dgm:pt modelId="{BF60E968-49F5-4DE5-A5C0-BD3AC29CC9B0}">
      <dgm:prSet phldrT="[Texte]"/>
      <dgm:spPr/>
      <dgm:t>
        <a:bodyPr/>
        <a:lstStyle/>
        <a:p>
          <a:r>
            <a:rPr lang="fr-FR" dirty="0"/>
            <a:t>Pas de modèle universel</a:t>
          </a:r>
        </a:p>
      </dgm:t>
    </dgm:pt>
    <dgm:pt modelId="{AD66CEDD-0469-4E5F-9BB8-37B21BF46F8B}" type="parTrans" cxnId="{6FB50C4A-D0B7-4031-B5FF-C87543EA0DED}">
      <dgm:prSet/>
      <dgm:spPr/>
      <dgm:t>
        <a:bodyPr/>
        <a:lstStyle/>
        <a:p>
          <a:endParaRPr lang="fr-FR"/>
        </a:p>
      </dgm:t>
    </dgm:pt>
    <dgm:pt modelId="{1A6B1515-68D4-4E3C-AD10-9AF8FE33E1E9}" type="sibTrans" cxnId="{6FB50C4A-D0B7-4031-B5FF-C87543EA0DED}">
      <dgm:prSet/>
      <dgm:spPr/>
      <dgm:t>
        <a:bodyPr/>
        <a:lstStyle/>
        <a:p>
          <a:endParaRPr lang="fr-FR"/>
        </a:p>
      </dgm:t>
    </dgm:pt>
    <dgm:pt modelId="{82DD050E-EF97-4F04-89BC-7E473C19270B}">
      <dgm:prSet phldrT="[Texte]"/>
      <dgm:spPr/>
      <dgm:t>
        <a:bodyPr/>
        <a:lstStyle/>
        <a:p>
          <a:r>
            <a:rPr lang="fr-FR" dirty="0"/>
            <a:t>Respect du rythme </a:t>
          </a:r>
        </a:p>
      </dgm:t>
    </dgm:pt>
    <dgm:pt modelId="{5C3C8DEF-AEC6-4F86-A103-630E9176EE45}" type="parTrans" cxnId="{70707BCE-4267-46A3-A273-748826840385}">
      <dgm:prSet/>
      <dgm:spPr/>
      <dgm:t>
        <a:bodyPr/>
        <a:lstStyle/>
        <a:p>
          <a:endParaRPr lang="fr-FR"/>
        </a:p>
      </dgm:t>
    </dgm:pt>
    <dgm:pt modelId="{2951B6A4-0BE4-4E70-A8DF-551C43F42F5C}" type="sibTrans" cxnId="{70707BCE-4267-46A3-A273-748826840385}">
      <dgm:prSet/>
      <dgm:spPr/>
      <dgm:t>
        <a:bodyPr/>
        <a:lstStyle/>
        <a:p>
          <a:endParaRPr lang="fr-FR"/>
        </a:p>
      </dgm:t>
    </dgm:pt>
    <dgm:pt modelId="{34A156D6-7ADD-42AF-880F-9E99CD7B3334}">
      <dgm:prSet phldrT="[Texte]"/>
      <dgm:spPr/>
      <dgm:t>
        <a:bodyPr/>
        <a:lstStyle/>
        <a:p>
          <a:r>
            <a:rPr lang="fr-FR" dirty="0"/>
            <a:t>Les émotions sont normales </a:t>
          </a:r>
        </a:p>
      </dgm:t>
    </dgm:pt>
    <dgm:pt modelId="{72B1BE29-617F-4EB7-9FE7-8598DDC33EA3}" type="parTrans" cxnId="{E4FA3E3B-9739-4746-B611-DFED307C6CD7}">
      <dgm:prSet/>
      <dgm:spPr/>
      <dgm:t>
        <a:bodyPr/>
        <a:lstStyle/>
        <a:p>
          <a:endParaRPr lang="fr-FR"/>
        </a:p>
      </dgm:t>
    </dgm:pt>
    <dgm:pt modelId="{DDD893CD-94D6-4338-8DF8-4E87EE720DF5}" type="sibTrans" cxnId="{E4FA3E3B-9739-4746-B611-DFED307C6CD7}">
      <dgm:prSet/>
      <dgm:spPr/>
      <dgm:t>
        <a:bodyPr/>
        <a:lstStyle/>
        <a:p>
          <a:endParaRPr lang="fr-FR"/>
        </a:p>
      </dgm:t>
    </dgm:pt>
    <dgm:pt modelId="{48124932-DEFB-44C1-81C0-AC30B32525B7}">
      <dgm:prSet phldrT="[Texte]"/>
      <dgm:spPr/>
      <dgm:t>
        <a:bodyPr/>
        <a:lstStyle/>
        <a:p>
          <a:r>
            <a:rPr lang="fr-FR" dirty="0"/>
            <a:t>Tristesse, colère, peur... </a:t>
          </a:r>
        </a:p>
      </dgm:t>
    </dgm:pt>
    <dgm:pt modelId="{E84C6AA0-9A3B-4B1B-B39D-CD2BDD722458}" type="parTrans" cxnId="{9ABBC3E4-5BE2-4857-8E35-33B5B8B5F0B1}">
      <dgm:prSet/>
      <dgm:spPr/>
      <dgm:t>
        <a:bodyPr/>
        <a:lstStyle/>
        <a:p>
          <a:endParaRPr lang="fr-FR"/>
        </a:p>
      </dgm:t>
    </dgm:pt>
    <dgm:pt modelId="{F3021C44-24AE-4505-A418-C8B93D223B4A}" type="sibTrans" cxnId="{9ABBC3E4-5BE2-4857-8E35-33B5B8B5F0B1}">
      <dgm:prSet/>
      <dgm:spPr/>
      <dgm:t>
        <a:bodyPr/>
        <a:lstStyle/>
        <a:p>
          <a:endParaRPr lang="fr-FR"/>
        </a:p>
      </dgm:t>
    </dgm:pt>
    <dgm:pt modelId="{B287C03B-A513-47E3-B144-BDBC692307AC}">
      <dgm:prSet phldrT="[Texte]"/>
      <dgm:spPr/>
      <dgm:t>
        <a:bodyPr/>
        <a:lstStyle/>
        <a:p>
          <a:r>
            <a:rPr lang="fr-FR" dirty="0"/>
            <a:t>Réponses légitimes </a:t>
          </a:r>
        </a:p>
      </dgm:t>
    </dgm:pt>
    <dgm:pt modelId="{E82980A0-F4D6-4FB2-8B3E-EDC906BAC4B0}" type="parTrans" cxnId="{EDD24D0F-7D46-4A1C-91A5-170DE8918E1F}">
      <dgm:prSet/>
      <dgm:spPr/>
      <dgm:t>
        <a:bodyPr/>
        <a:lstStyle/>
        <a:p>
          <a:endParaRPr lang="fr-FR"/>
        </a:p>
      </dgm:t>
    </dgm:pt>
    <dgm:pt modelId="{FAA7D075-D2DF-48D2-82B9-3A4CD7B48C23}" type="sibTrans" cxnId="{EDD24D0F-7D46-4A1C-91A5-170DE8918E1F}">
      <dgm:prSet/>
      <dgm:spPr/>
      <dgm:t>
        <a:bodyPr/>
        <a:lstStyle/>
        <a:p>
          <a:endParaRPr lang="fr-FR"/>
        </a:p>
      </dgm:t>
    </dgm:pt>
    <dgm:pt modelId="{64763DAB-84BD-4723-A50E-1CC8323A92E7}">
      <dgm:prSet phldrT="[Texte]"/>
      <dgm:spPr/>
      <dgm:t>
        <a:bodyPr/>
        <a:lstStyle/>
        <a:p>
          <a:r>
            <a:rPr lang="fr-FR" dirty="0"/>
            <a:t>La présence prime sur les mots </a:t>
          </a:r>
        </a:p>
      </dgm:t>
    </dgm:pt>
    <dgm:pt modelId="{7D6CCB80-A510-4308-A528-F12A8B0664C9}" type="parTrans" cxnId="{9104BA43-FA3D-4BC1-AC03-571DA059E013}">
      <dgm:prSet/>
      <dgm:spPr/>
      <dgm:t>
        <a:bodyPr/>
        <a:lstStyle/>
        <a:p>
          <a:endParaRPr lang="fr-FR"/>
        </a:p>
      </dgm:t>
    </dgm:pt>
    <dgm:pt modelId="{93A51FFE-9DA4-4351-A38B-F4DDB7E216FA}" type="sibTrans" cxnId="{9104BA43-FA3D-4BC1-AC03-571DA059E013}">
      <dgm:prSet/>
      <dgm:spPr/>
      <dgm:t>
        <a:bodyPr/>
        <a:lstStyle/>
        <a:p>
          <a:endParaRPr lang="fr-FR"/>
        </a:p>
      </dgm:t>
    </dgm:pt>
    <dgm:pt modelId="{53E6C530-6B23-4628-8C23-27000802C33E}">
      <dgm:prSet phldrT="[Texte]"/>
      <dgm:spPr/>
      <dgm:t>
        <a:bodyPr/>
        <a:lstStyle/>
        <a:p>
          <a:r>
            <a:rPr lang="fr-FR" dirty="0"/>
            <a:t>Écoute sincère, bienveillante </a:t>
          </a:r>
        </a:p>
      </dgm:t>
    </dgm:pt>
    <dgm:pt modelId="{D7F52DB9-0560-4E95-88AE-B3C56B8D50AA}" type="parTrans" cxnId="{1A5BBED5-7FD5-48A0-9A5E-FFC06F811B2C}">
      <dgm:prSet/>
      <dgm:spPr/>
      <dgm:t>
        <a:bodyPr/>
        <a:lstStyle/>
        <a:p>
          <a:endParaRPr lang="fr-FR"/>
        </a:p>
      </dgm:t>
    </dgm:pt>
    <dgm:pt modelId="{6983A630-1A6B-42B8-B7B7-6C196F0471FD}" type="sibTrans" cxnId="{1A5BBED5-7FD5-48A0-9A5E-FFC06F811B2C}">
      <dgm:prSet/>
      <dgm:spPr/>
      <dgm:t>
        <a:bodyPr/>
        <a:lstStyle/>
        <a:p>
          <a:endParaRPr lang="fr-FR"/>
        </a:p>
      </dgm:t>
    </dgm:pt>
    <dgm:pt modelId="{56C31FF0-BE7F-411E-AD4D-FE60338D2860}">
      <dgm:prSet phldrT="[Texte]"/>
      <dgm:spPr/>
      <dgm:t>
        <a:bodyPr/>
        <a:lstStyle/>
        <a:p>
          <a:r>
            <a:rPr lang="fr-FR" dirty="0"/>
            <a:t>Vaut mieux qu’un discours</a:t>
          </a:r>
        </a:p>
      </dgm:t>
    </dgm:pt>
    <dgm:pt modelId="{0A26B2DF-3E14-4659-8417-179C41CE39FD}" type="sibTrans" cxnId="{9F2C5576-FBAF-4FCD-9293-94A07D83320B}">
      <dgm:prSet/>
      <dgm:spPr/>
      <dgm:t>
        <a:bodyPr/>
        <a:lstStyle/>
        <a:p>
          <a:endParaRPr lang="fr-FR"/>
        </a:p>
      </dgm:t>
    </dgm:pt>
    <dgm:pt modelId="{3E375FAA-FA55-4B06-A8D5-A33B39A87537}" type="parTrans" cxnId="{9F2C5576-FBAF-4FCD-9293-94A07D83320B}">
      <dgm:prSet/>
      <dgm:spPr/>
      <dgm:t>
        <a:bodyPr/>
        <a:lstStyle/>
        <a:p>
          <a:endParaRPr lang="fr-FR"/>
        </a:p>
      </dgm:t>
    </dgm:pt>
    <dgm:pt modelId="{1AF14157-1415-40D3-B87F-C404B36B69AD}">
      <dgm:prSet/>
      <dgm:spPr/>
      <dgm:t>
        <a:bodyPr/>
        <a:lstStyle/>
        <a:p>
          <a:r>
            <a:rPr lang="fr-FR" dirty="0"/>
            <a:t>L’accompagnement, c’est finalement...</a:t>
          </a:r>
        </a:p>
        <a:p>
          <a:endParaRPr lang="fr-FR" dirty="0"/>
        </a:p>
      </dgm:t>
    </dgm:pt>
    <dgm:pt modelId="{7185781A-74CB-47B6-9CC8-8E4E8E104D77}" type="parTrans" cxnId="{F2924B4B-7B1B-46FA-B514-C12F85011C8D}">
      <dgm:prSet/>
      <dgm:spPr/>
      <dgm:t>
        <a:bodyPr/>
        <a:lstStyle/>
        <a:p>
          <a:endParaRPr lang="fr-FR"/>
        </a:p>
      </dgm:t>
    </dgm:pt>
    <dgm:pt modelId="{FCA45754-35AE-4845-8E25-43782B9E795B}" type="sibTrans" cxnId="{F2924B4B-7B1B-46FA-B514-C12F85011C8D}">
      <dgm:prSet/>
      <dgm:spPr/>
      <dgm:t>
        <a:bodyPr/>
        <a:lstStyle/>
        <a:p>
          <a:endParaRPr lang="fr-FR"/>
        </a:p>
      </dgm:t>
    </dgm:pt>
    <dgm:pt modelId="{632E1C19-C32E-4BAD-A168-FFA409FC1A07}" type="pres">
      <dgm:prSet presAssocID="{79118A58-8FBD-4C65-A094-49ED48AE15E1}" presName="Name0" presStyleCnt="0">
        <dgm:presLayoutVars>
          <dgm:dir/>
          <dgm:animLvl val="lvl"/>
          <dgm:resizeHandles val="exact"/>
        </dgm:presLayoutVars>
      </dgm:prSet>
      <dgm:spPr/>
    </dgm:pt>
    <dgm:pt modelId="{D1E72E8F-EB28-439B-9D5F-7B4443CE5C99}" type="pres">
      <dgm:prSet presAssocID="{1AF14157-1415-40D3-B87F-C404B36B69AD}" presName="boxAndChildren" presStyleCnt="0"/>
      <dgm:spPr/>
    </dgm:pt>
    <dgm:pt modelId="{3D5CEF28-50B7-4B38-8D30-53A782A9A5D7}" type="pres">
      <dgm:prSet presAssocID="{1AF14157-1415-40D3-B87F-C404B36B69AD}" presName="parentTextBox" presStyleLbl="node1" presStyleIdx="0" presStyleCnt="4"/>
      <dgm:spPr/>
    </dgm:pt>
    <dgm:pt modelId="{4D45A83B-88E9-41B5-9151-160C1176C232}" type="pres">
      <dgm:prSet presAssocID="{93A51FFE-9DA4-4351-A38B-F4DDB7E216FA}" presName="sp" presStyleCnt="0"/>
      <dgm:spPr/>
    </dgm:pt>
    <dgm:pt modelId="{0629C6C9-027F-48DE-B0EC-A36E902D4C9F}" type="pres">
      <dgm:prSet presAssocID="{64763DAB-84BD-4723-A50E-1CC8323A92E7}" presName="arrowAndChildren" presStyleCnt="0"/>
      <dgm:spPr/>
    </dgm:pt>
    <dgm:pt modelId="{03B75CAD-0C84-403E-A9DB-B48E8C45F3F6}" type="pres">
      <dgm:prSet presAssocID="{64763DAB-84BD-4723-A50E-1CC8323A92E7}" presName="parentTextArrow" presStyleLbl="node1" presStyleIdx="0" presStyleCnt="4"/>
      <dgm:spPr/>
    </dgm:pt>
    <dgm:pt modelId="{AF633376-9F0C-4BE3-9104-5314DE6F2786}" type="pres">
      <dgm:prSet presAssocID="{64763DAB-84BD-4723-A50E-1CC8323A92E7}" presName="arrow" presStyleLbl="node1" presStyleIdx="1" presStyleCnt="4"/>
      <dgm:spPr/>
    </dgm:pt>
    <dgm:pt modelId="{02F8C036-7FEA-48DA-9C4F-8B05FB0847C2}" type="pres">
      <dgm:prSet presAssocID="{64763DAB-84BD-4723-A50E-1CC8323A92E7}" presName="descendantArrow" presStyleCnt="0"/>
      <dgm:spPr/>
    </dgm:pt>
    <dgm:pt modelId="{40D7C6F7-BE0D-4E0C-98E1-7EDD7CF98ED6}" type="pres">
      <dgm:prSet presAssocID="{53E6C530-6B23-4628-8C23-27000802C33E}" presName="childTextArrow" presStyleLbl="fgAccFollowNode1" presStyleIdx="0" presStyleCnt="6">
        <dgm:presLayoutVars>
          <dgm:bulletEnabled val="1"/>
        </dgm:presLayoutVars>
      </dgm:prSet>
      <dgm:spPr/>
    </dgm:pt>
    <dgm:pt modelId="{635ABB70-6A86-4EE0-8EB4-5E8ACC91D71C}" type="pres">
      <dgm:prSet presAssocID="{56C31FF0-BE7F-411E-AD4D-FE60338D2860}" presName="childTextArrow" presStyleLbl="fgAccFollowNode1" presStyleIdx="1" presStyleCnt="6">
        <dgm:presLayoutVars>
          <dgm:bulletEnabled val="1"/>
        </dgm:presLayoutVars>
      </dgm:prSet>
      <dgm:spPr/>
    </dgm:pt>
    <dgm:pt modelId="{3BCFB1AD-44D5-43D6-9BBA-52A5470F36E5}" type="pres">
      <dgm:prSet presAssocID="{DDD893CD-94D6-4338-8DF8-4E87EE720DF5}" presName="sp" presStyleCnt="0"/>
      <dgm:spPr/>
    </dgm:pt>
    <dgm:pt modelId="{DA81ADC8-BCFD-4AFB-B95B-286F7C717EC8}" type="pres">
      <dgm:prSet presAssocID="{34A156D6-7ADD-42AF-880F-9E99CD7B3334}" presName="arrowAndChildren" presStyleCnt="0"/>
      <dgm:spPr/>
    </dgm:pt>
    <dgm:pt modelId="{196F53DD-AEF7-4792-B6A0-E15771703EC8}" type="pres">
      <dgm:prSet presAssocID="{34A156D6-7ADD-42AF-880F-9E99CD7B3334}" presName="parentTextArrow" presStyleLbl="node1" presStyleIdx="1" presStyleCnt="4"/>
      <dgm:spPr/>
    </dgm:pt>
    <dgm:pt modelId="{AD931FCD-AB47-46CC-B328-574A834F8715}" type="pres">
      <dgm:prSet presAssocID="{34A156D6-7ADD-42AF-880F-9E99CD7B3334}" presName="arrow" presStyleLbl="node1" presStyleIdx="2" presStyleCnt="4"/>
      <dgm:spPr/>
    </dgm:pt>
    <dgm:pt modelId="{0016A60B-721B-483A-8859-BEFEDD0C08B4}" type="pres">
      <dgm:prSet presAssocID="{34A156D6-7ADD-42AF-880F-9E99CD7B3334}" presName="descendantArrow" presStyleCnt="0"/>
      <dgm:spPr/>
    </dgm:pt>
    <dgm:pt modelId="{9E614785-17DF-4D93-A027-04E9D88C8626}" type="pres">
      <dgm:prSet presAssocID="{48124932-DEFB-44C1-81C0-AC30B32525B7}" presName="childTextArrow" presStyleLbl="fgAccFollowNode1" presStyleIdx="2" presStyleCnt="6">
        <dgm:presLayoutVars>
          <dgm:bulletEnabled val="1"/>
        </dgm:presLayoutVars>
      </dgm:prSet>
      <dgm:spPr/>
    </dgm:pt>
    <dgm:pt modelId="{A2F2E1DD-B6FB-4AE0-B786-9AB6C116681F}" type="pres">
      <dgm:prSet presAssocID="{B287C03B-A513-47E3-B144-BDBC692307AC}" presName="childTextArrow" presStyleLbl="fgAccFollowNode1" presStyleIdx="3" presStyleCnt="6">
        <dgm:presLayoutVars>
          <dgm:bulletEnabled val="1"/>
        </dgm:presLayoutVars>
      </dgm:prSet>
      <dgm:spPr/>
    </dgm:pt>
    <dgm:pt modelId="{DE7A3B89-04E0-43A2-92DF-519FEA71ECB8}" type="pres">
      <dgm:prSet presAssocID="{297A4F93-3B45-421D-A638-8331C8F3B714}" presName="sp" presStyleCnt="0"/>
      <dgm:spPr/>
    </dgm:pt>
    <dgm:pt modelId="{1F2B19A0-F439-4474-8EB6-DAF1D504545A}" type="pres">
      <dgm:prSet presAssocID="{EB1F90ED-F24F-4226-8F4B-00638E75D9AB}" presName="arrowAndChildren" presStyleCnt="0"/>
      <dgm:spPr/>
    </dgm:pt>
    <dgm:pt modelId="{5E0A098B-9894-4419-B912-E61A9DCA3D10}" type="pres">
      <dgm:prSet presAssocID="{EB1F90ED-F24F-4226-8F4B-00638E75D9AB}" presName="parentTextArrow" presStyleLbl="node1" presStyleIdx="2" presStyleCnt="4"/>
      <dgm:spPr/>
    </dgm:pt>
    <dgm:pt modelId="{F3CC0D1F-DE52-490D-9ED7-3A3AB8B5D708}" type="pres">
      <dgm:prSet presAssocID="{EB1F90ED-F24F-4226-8F4B-00638E75D9AB}" presName="arrow" presStyleLbl="node1" presStyleIdx="3" presStyleCnt="4"/>
      <dgm:spPr/>
    </dgm:pt>
    <dgm:pt modelId="{76C2BC06-01B0-4C93-B5FB-8065CD2975D7}" type="pres">
      <dgm:prSet presAssocID="{EB1F90ED-F24F-4226-8F4B-00638E75D9AB}" presName="descendantArrow" presStyleCnt="0"/>
      <dgm:spPr/>
    </dgm:pt>
    <dgm:pt modelId="{62E8B4D7-7AE0-47C6-A5A5-6AF44227643C}" type="pres">
      <dgm:prSet presAssocID="{BF60E968-49F5-4DE5-A5C0-BD3AC29CC9B0}" presName="childTextArrow" presStyleLbl="fgAccFollowNode1" presStyleIdx="4" presStyleCnt="6">
        <dgm:presLayoutVars>
          <dgm:bulletEnabled val="1"/>
        </dgm:presLayoutVars>
      </dgm:prSet>
      <dgm:spPr/>
    </dgm:pt>
    <dgm:pt modelId="{4934B423-35E4-4BB2-BA7A-FB4FD953799B}" type="pres">
      <dgm:prSet presAssocID="{82DD050E-EF97-4F04-89BC-7E473C19270B}" presName="childTextArrow" presStyleLbl="fgAccFollowNode1" presStyleIdx="5" presStyleCnt="6">
        <dgm:presLayoutVars>
          <dgm:bulletEnabled val="1"/>
        </dgm:presLayoutVars>
      </dgm:prSet>
      <dgm:spPr/>
    </dgm:pt>
  </dgm:ptLst>
  <dgm:cxnLst>
    <dgm:cxn modelId="{8C575909-28ED-44E7-BEA8-F1BAE1263858}" type="presOf" srcId="{53E6C530-6B23-4628-8C23-27000802C33E}" destId="{40D7C6F7-BE0D-4E0C-98E1-7EDD7CF98ED6}" srcOrd="0" destOrd="0" presId="urn:microsoft.com/office/officeart/2005/8/layout/process4"/>
    <dgm:cxn modelId="{EDD24D0F-7D46-4A1C-91A5-170DE8918E1F}" srcId="{34A156D6-7ADD-42AF-880F-9E99CD7B3334}" destId="{B287C03B-A513-47E3-B144-BDBC692307AC}" srcOrd="1" destOrd="0" parTransId="{E82980A0-F4D6-4FB2-8B3E-EDC906BAC4B0}" sibTransId="{FAA7D075-D2DF-48D2-82B9-3A4CD7B48C23}"/>
    <dgm:cxn modelId="{21C5C624-55E1-4B4C-9E4E-EF6BF36CE9DC}" type="presOf" srcId="{64763DAB-84BD-4723-A50E-1CC8323A92E7}" destId="{AF633376-9F0C-4BE3-9104-5314DE6F2786}" srcOrd="1" destOrd="0" presId="urn:microsoft.com/office/officeart/2005/8/layout/process4"/>
    <dgm:cxn modelId="{E4FA3E3B-9739-4746-B611-DFED307C6CD7}" srcId="{79118A58-8FBD-4C65-A094-49ED48AE15E1}" destId="{34A156D6-7ADD-42AF-880F-9E99CD7B3334}" srcOrd="1" destOrd="0" parTransId="{72B1BE29-617F-4EB7-9FE7-8598DDC33EA3}" sibTransId="{DDD893CD-94D6-4338-8DF8-4E87EE720DF5}"/>
    <dgm:cxn modelId="{9104BA43-FA3D-4BC1-AC03-571DA059E013}" srcId="{79118A58-8FBD-4C65-A094-49ED48AE15E1}" destId="{64763DAB-84BD-4723-A50E-1CC8323A92E7}" srcOrd="2" destOrd="0" parTransId="{7D6CCB80-A510-4308-A528-F12A8B0664C9}" sibTransId="{93A51FFE-9DA4-4351-A38B-F4DDB7E216FA}"/>
    <dgm:cxn modelId="{6FB50C4A-D0B7-4031-B5FF-C87543EA0DED}" srcId="{EB1F90ED-F24F-4226-8F4B-00638E75D9AB}" destId="{BF60E968-49F5-4DE5-A5C0-BD3AC29CC9B0}" srcOrd="0" destOrd="0" parTransId="{AD66CEDD-0469-4E5F-9BB8-37B21BF46F8B}" sibTransId="{1A6B1515-68D4-4E3C-AD10-9AF8FE33E1E9}"/>
    <dgm:cxn modelId="{F2924B4B-7B1B-46FA-B514-C12F85011C8D}" srcId="{79118A58-8FBD-4C65-A094-49ED48AE15E1}" destId="{1AF14157-1415-40D3-B87F-C404B36B69AD}" srcOrd="3" destOrd="0" parTransId="{7185781A-74CB-47B6-9CC8-8E4E8E104D77}" sibTransId="{FCA45754-35AE-4845-8E25-43782B9E795B}"/>
    <dgm:cxn modelId="{5860D24C-5566-4754-9467-EA225213C9E8}" type="presOf" srcId="{64763DAB-84BD-4723-A50E-1CC8323A92E7}" destId="{03B75CAD-0C84-403E-A9DB-B48E8C45F3F6}" srcOrd="0" destOrd="0" presId="urn:microsoft.com/office/officeart/2005/8/layout/process4"/>
    <dgm:cxn modelId="{BDBEBE70-A3A0-47F3-A046-86D10DFEBD03}" type="presOf" srcId="{EB1F90ED-F24F-4226-8F4B-00638E75D9AB}" destId="{F3CC0D1F-DE52-490D-9ED7-3A3AB8B5D708}" srcOrd="1" destOrd="0" presId="urn:microsoft.com/office/officeart/2005/8/layout/process4"/>
    <dgm:cxn modelId="{3FB97176-C861-4C2C-A348-E015CBF3F060}" type="presOf" srcId="{34A156D6-7ADD-42AF-880F-9E99CD7B3334}" destId="{196F53DD-AEF7-4792-B6A0-E15771703EC8}" srcOrd="0" destOrd="0" presId="urn:microsoft.com/office/officeart/2005/8/layout/process4"/>
    <dgm:cxn modelId="{9F2C5576-FBAF-4FCD-9293-94A07D83320B}" srcId="{64763DAB-84BD-4723-A50E-1CC8323A92E7}" destId="{56C31FF0-BE7F-411E-AD4D-FE60338D2860}" srcOrd="1" destOrd="0" parTransId="{3E375FAA-FA55-4B06-A8D5-A33B39A87537}" sibTransId="{0A26B2DF-3E14-4659-8417-179C41CE39FD}"/>
    <dgm:cxn modelId="{120B3279-DE5D-4204-A5B4-CC087A3266B6}" type="presOf" srcId="{34A156D6-7ADD-42AF-880F-9E99CD7B3334}" destId="{AD931FCD-AB47-46CC-B328-574A834F8715}" srcOrd="1" destOrd="0" presId="urn:microsoft.com/office/officeart/2005/8/layout/process4"/>
    <dgm:cxn modelId="{5C125681-E481-462B-B4BF-1AE53B8AC0C4}" type="presOf" srcId="{56C31FF0-BE7F-411E-AD4D-FE60338D2860}" destId="{635ABB70-6A86-4EE0-8EB4-5E8ACC91D71C}" srcOrd="0" destOrd="0" presId="urn:microsoft.com/office/officeart/2005/8/layout/process4"/>
    <dgm:cxn modelId="{C763A282-F4D2-474B-9FBF-745D7DD6108D}" type="presOf" srcId="{EB1F90ED-F24F-4226-8F4B-00638E75D9AB}" destId="{5E0A098B-9894-4419-B912-E61A9DCA3D10}" srcOrd="0" destOrd="0" presId="urn:microsoft.com/office/officeart/2005/8/layout/process4"/>
    <dgm:cxn modelId="{8E5CA494-E2CF-49BA-8923-13D1F48FD0E1}" type="presOf" srcId="{1AF14157-1415-40D3-B87F-C404B36B69AD}" destId="{3D5CEF28-50B7-4B38-8D30-53A782A9A5D7}" srcOrd="0" destOrd="0" presId="urn:microsoft.com/office/officeart/2005/8/layout/process4"/>
    <dgm:cxn modelId="{26F35C99-5446-430B-9880-CD5B855C3539}" type="presOf" srcId="{82DD050E-EF97-4F04-89BC-7E473C19270B}" destId="{4934B423-35E4-4BB2-BA7A-FB4FD953799B}" srcOrd="0" destOrd="0" presId="urn:microsoft.com/office/officeart/2005/8/layout/process4"/>
    <dgm:cxn modelId="{E3C77F99-51CB-48D1-AB2B-5E8556AA455F}" type="presOf" srcId="{BF60E968-49F5-4DE5-A5C0-BD3AC29CC9B0}" destId="{62E8B4D7-7AE0-47C6-A5A5-6AF44227643C}" srcOrd="0" destOrd="0" presId="urn:microsoft.com/office/officeart/2005/8/layout/process4"/>
    <dgm:cxn modelId="{07C709B0-09E2-4FBE-9C8D-3A853D0B6B65}" type="presOf" srcId="{B287C03B-A513-47E3-B144-BDBC692307AC}" destId="{A2F2E1DD-B6FB-4AE0-B786-9AB6C116681F}" srcOrd="0" destOrd="0" presId="urn:microsoft.com/office/officeart/2005/8/layout/process4"/>
    <dgm:cxn modelId="{51FF5BB7-B286-40D8-94E3-8D5BFF216B0E}" srcId="{79118A58-8FBD-4C65-A094-49ED48AE15E1}" destId="{EB1F90ED-F24F-4226-8F4B-00638E75D9AB}" srcOrd="0" destOrd="0" parTransId="{FBBB544E-F500-40C5-96C7-B70F28CCD196}" sibTransId="{297A4F93-3B45-421D-A638-8331C8F3B714}"/>
    <dgm:cxn modelId="{70707BCE-4267-46A3-A273-748826840385}" srcId="{EB1F90ED-F24F-4226-8F4B-00638E75D9AB}" destId="{82DD050E-EF97-4F04-89BC-7E473C19270B}" srcOrd="1" destOrd="0" parTransId="{5C3C8DEF-AEC6-4F86-A103-630E9176EE45}" sibTransId="{2951B6A4-0BE4-4E70-A8DF-551C43F42F5C}"/>
    <dgm:cxn modelId="{B8E13CD0-45EE-4AE7-8C84-C57635570013}" type="presOf" srcId="{79118A58-8FBD-4C65-A094-49ED48AE15E1}" destId="{632E1C19-C32E-4BAD-A168-FFA409FC1A07}" srcOrd="0" destOrd="0" presId="urn:microsoft.com/office/officeart/2005/8/layout/process4"/>
    <dgm:cxn modelId="{1A5BBED5-7FD5-48A0-9A5E-FFC06F811B2C}" srcId="{64763DAB-84BD-4723-A50E-1CC8323A92E7}" destId="{53E6C530-6B23-4628-8C23-27000802C33E}" srcOrd="0" destOrd="0" parTransId="{D7F52DB9-0560-4E95-88AE-B3C56B8D50AA}" sibTransId="{6983A630-1A6B-42B8-B7B7-6C196F0471FD}"/>
    <dgm:cxn modelId="{AE8D59E0-5B49-41E8-B43D-969B66F42646}" type="presOf" srcId="{48124932-DEFB-44C1-81C0-AC30B32525B7}" destId="{9E614785-17DF-4D93-A027-04E9D88C8626}" srcOrd="0" destOrd="0" presId="urn:microsoft.com/office/officeart/2005/8/layout/process4"/>
    <dgm:cxn modelId="{9ABBC3E4-5BE2-4857-8E35-33B5B8B5F0B1}" srcId="{34A156D6-7ADD-42AF-880F-9E99CD7B3334}" destId="{48124932-DEFB-44C1-81C0-AC30B32525B7}" srcOrd="0" destOrd="0" parTransId="{E84C6AA0-9A3B-4B1B-B39D-CD2BDD722458}" sibTransId="{F3021C44-24AE-4505-A418-C8B93D223B4A}"/>
    <dgm:cxn modelId="{F19223D6-0ACE-4644-A89E-2587099522CA}" type="presParOf" srcId="{632E1C19-C32E-4BAD-A168-FFA409FC1A07}" destId="{D1E72E8F-EB28-439B-9D5F-7B4443CE5C99}" srcOrd="0" destOrd="0" presId="urn:microsoft.com/office/officeart/2005/8/layout/process4"/>
    <dgm:cxn modelId="{7D02F2A5-52D3-434E-9F55-A7F5BD184E4A}" type="presParOf" srcId="{D1E72E8F-EB28-439B-9D5F-7B4443CE5C99}" destId="{3D5CEF28-50B7-4B38-8D30-53A782A9A5D7}" srcOrd="0" destOrd="0" presId="urn:microsoft.com/office/officeart/2005/8/layout/process4"/>
    <dgm:cxn modelId="{D272A124-AE95-468A-816E-20750A5E40A9}" type="presParOf" srcId="{632E1C19-C32E-4BAD-A168-FFA409FC1A07}" destId="{4D45A83B-88E9-41B5-9151-160C1176C232}" srcOrd="1" destOrd="0" presId="urn:microsoft.com/office/officeart/2005/8/layout/process4"/>
    <dgm:cxn modelId="{3DA69D67-DE1F-4971-9F67-4520A84FB23D}" type="presParOf" srcId="{632E1C19-C32E-4BAD-A168-FFA409FC1A07}" destId="{0629C6C9-027F-48DE-B0EC-A36E902D4C9F}" srcOrd="2" destOrd="0" presId="urn:microsoft.com/office/officeart/2005/8/layout/process4"/>
    <dgm:cxn modelId="{A8C20878-15C8-4EA3-9A67-6D42FC6BDAC5}" type="presParOf" srcId="{0629C6C9-027F-48DE-B0EC-A36E902D4C9F}" destId="{03B75CAD-0C84-403E-A9DB-B48E8C45F3F6}" srcOrd="0" destOrd="0" presId="urn:microsoft.com/office/officeart/2005/8/layout/process4"/>
    <dgm:cxn modelId="{FCEDABDF-6F5A-4546-9F26-F3099DE0F044}" type="presParOf" srcId="{0629C6C9-027F-48DE-B0EC-A36E902D4C9F}" destId="{AF633376-9F0C-4BE3-9104-5314DE6F2786}" srcOrd="1" destOrd="0" presId="urn:microsoft.com/office/officeart/2005/8/layout/process4"/>
    <dgm:cxn modelId="{986C9F96-F26A-4C04-A762-CFD6285B1494}" type="presParOf" srcId="{0629C6C9-027F-48DE-B0EC-A36E902D4C9F}" destId="{02F8C036-7FEA-48DA-9C4F-8B05FB0847C2}" srcOrd="2" destOrd="0" presId="urn:microsoft.com/office/officeart/2005/8/layout/process4"/>
    <dgm:cxn modelId="{D0B16D6D-E347-41A4-9318-54144B7E3FD4}" type="presParOf" srcId="{02F8C036-7FEA-48DA-9C4F-8B05FB0847C2}" destId="{40D7C6F7-BE0D-4E0C-98E1-7EDD7CF98ED6}" srcOrd="0" destOrd="0" presId="urn:microsoft.com/office/officeart/2005/8/layout/process4"/>
    <dgm:cxn modelId="{3DD46192-79A7-4227-9CE3-01BC2761B020}" type="presParOf" srcId="{02F8C036-7FEA-48DA-9C4F-8B05FB0847C2}" destId="{635ABB70-6A86-4EE0-8EB4-5E8ACC91D71C}" srcOrd="1" destOrd="0" presId="urn:microsoft.com/office/officeart/2005/8/layout/process4"/>
    <dgm:cxn modelId="{B2EBB71B-1899-4CA3-8109-E3087FE6D8C4}" type="presParOf" srcId="{632E1C19-C32E-4BAD-A168-FFA409FC1A07}" destId="{3BCFB1AD-44D5-43D6-9BBA-52A5470F36E5}" srcOrd="3" destOrd="0" presId="urn:microsoft.com/office/officeart/2005/8/layout/process4"/>
    <dgm:cxn modelId="{632BBEF6-9764-4973-843A-8B85A6110CEB}" type="presParOf" srcId="{632E1C19-C32E-4BAD-A168-FFA409FC1A07}" destId="{DA81ADC8-BCFD-4AFB-B95B-286F7C717EC8}" srcOrd="4" destOrd="0" presId="urn:microsoft.com/office/officeart/2005/8/layout/process4"/>
    <dgm:cxn modelId="{3EAEE694-5B84-41E5-A249-EF971AA972B1}" type="presParOf" srcId="{DA81ADC8-BCFD-4AFB-B95B-286F7C717EC8}" destId="{196F53DD-AEF7-4792-B6A0-E15771703EC8}" srcOrd="0" destOrd="0" presId="urn:microsoft.com/office/officeart/2005/8/layout/process4"/>
    <dgm:cxn modelId="{F79F71E0-0F68-4DF8-A432-77802B1C24C7}" type="presParOf" srcId="{DA81ADC8-BCFD-4AFB-B95B-286F7C717EC8}" destId="{AD931FCD-AB47-46CC-B328-574A834F8715}" srcOrd="1" destOrd="0" presId="urn:microsoft.com/office/officeart/2005/8/layout/process4"/>
    <dgm:cxn modelId="{61300C93-5D6E-4483-A1AD-07F3A5355397}" type="presParOf" srcId="{DA81ADC8-BCFD-4AFB-B95B-286F7C717EC8}" destId="{0016A60B-721B-483A-8859-BEFEDD0C08B4}" srcOrd="2" destOrd="0" presId="urn:microsoft.com/office/officeart/2005/8/layout/process4"/>
    <dgm:cxn modelId="{3786C3B8-647E-45D2-81CD-EB987AED5F46}" type="presParOf" srcId="{0016A60B-721B-483A-8859-BEFEDD0C08B4}" destId="{9E614785-17DF-4D93-A027-04E9D88C8626}" srcOrd="0" destOrd="0" presId="urn:microsoft.com/office/officeart/2005/8/layout/process4"/>
    <dgm:cxn modelId="{419BD406-3F0B-42B6-93DE-52525C6C2938}" type="presParOf" srcId="{0016A60B-721B-483A-8859-BEFEDD0C08B4}" destId="{A2F2E1DD-B6FB-4AE0-B786-9AB6C116681F}" srcOrd="1" destOrd="0" presId="urn:microsoft.com/office/officeart/2005/8/layout/process4"/>
    <dgm:cxn modelId="{43E213E7-246D-4D60-B439-5A0DE44F1E67}" type="presParOf" srcId="{632E1C19-C32E-4BAD-A168-FFA409FC1A07}" destId="{DE7A3B89-04E0-43A2-92DF-519FEA71ECB8}" srcOrd="5" destOrd="0" presId="urn:microsoft.com/office/officeart/2005/8/layout/process4"/>
    <dgm:cxn modelId="{C9684A6C-0FE9-4C6C-AFF5-5C7065121A16}" type="presParOf" srcId="{632E1C19-C32E-4BAD-A168-FFA409FC1A07}" destId="{1F2B19A0-F439-4474-8EB6-DAF1D504545A}" srcOrd="6" destOrd="0" presId="urn:microsoft.com/office/officeart/2005/8/layout/process4"/>
    <dgm:cxn modelId="{AF72310C-F135-4083-BEC3-ED0FBE543B67}" type="presParOf" srcId="{1F2B19A0-F439-4474-8EB6-DAF1D504545A}" destId="{5E0A098B-9894-4419-B912-E61A9DCA3D10}" srcOrd="0" destOrd="0" presId="urn:microsoft.com/office/officeart/2005/8/layout/process4"/>
    <dgm:cxn modelId="{BFCD1C77-0448-4A3D-929E-45FCC7830123}" type="presParOf" srcId="{1F2B19A0-F439-4474-8EB6-DAF1D504545A}" destId="{F3CC0D1F-DE52-490D-9ED7-3A3AB8B5D708}" srcOrd="1" destOrd="0" presId="urn:microsoft.com/office/officeart/2005/8/layout/process4"/>
    <dgm:cxn modelId="{13A45AF3-ECB5-4C7B-B657-4BAAD63A8548}" type="presParOf" srcId="{1F2B19A0-F439-4474-8EB6-DAF1D504545A}" destId="{76C2BC06-01B0-4C93-B5FB-8065CD2975D7}" srcOrd="2" destOrd="0" presId="urn:microsoft.com/office/officeart/2005/8/layout/process4"/>
    <dgm:cxn modelId="{1AF1ADBA-A38E-4FC6-B2C5-754E0CD6B11A}" type="presParOf" srcId="{76C2BC06-01B0-4C93-B5FB-8065CD2975D7}" destId="{62E8B4D7-7AE0-47C6-A5A5-6AF44227643C}" srcOrd="0" destOrd="0" presId="urn:microsoft.com/office/officeart/2005/8/layout/process4"/>
    <dgm:cxn modelId="{59463959-E722-4A47-BC35-F06E0B752DED}" type="presParOf" srcId="{76C2BC06-01B0-4C93-B5FB-8065CD2975D7}" destId="{4934B423-35E4-4BB2-BA7A-FB4FD953799B}" srcOrd="1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93092D-79C0-4E45-9A3A-57C12E75E9F3}">
      <dsp:nvSpPr>
        <dsp:cNvPr id="0" name=""/>
        <dsp:cNvSpPr/>
      </dsp:nvSpPr>
      <dsp:spPr>
        <a:xfrm rot="5400000">
          <a:off x="-167351" y="170210"/>
          <a:ext cx="1115677" cy="780974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kern="1200" dirty="0"/>
            <a:t>1</a:t>
          </a:r>
        </a:p>
      </dsp:txBody>
      <dsp:txXfrm rot="-5400000">
        <a:off x="1" y="393345"/>
        <a:ext cx="780974" cy="334703"/>
      </dsp:txXfrm>
    </dsp:sp>
    <dsp:sp modelId="{6C91589D-7F12-4A87-A603-A2E60D591E15}">
      <dsp:nvSpPr>
        <dsp:cNvPr id="0" name=""/>
        <dsp:cNvSpPr/>
      </dsp:nvSpPr>
      <dsp:spPr>
        <a:xfrm rot="5400000">
          <a:off x="2496454" y="-1712621"/>
          <a:ext cx="725190" cy="415615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400" b="1" kern="1200" dirty="0"/>
            <a:t>Définir le deuil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900" kern="1200" dirty="0"/>
            <a:t> Comprendre le processus et ses différentes réactions possibles  </a:t>
          </a:r>
          <a:endParaRPr lang="fr-FR" sz="900" b="1" kern="1200" dirty="0"/>
        </a:p>
      </dsp:txBody>
      <dsp:txXfrm rot="-5400000">
        <a:off x="780975" y="38259"/>
        <a:ext cx="4120749" cy="654388"/>
      </dsp:txXfrm>
    </dsp:sp>
    <dsp:sp modelId="{A3F276C5-9FA1-467E-933B-9B4AEEAD22DB}">
      <dsp:nvSpPr>
        <dsp:cNvPr id="0" name=""/>
        <dsp:cNvSpPr/>
      </dsp:nvSpPr>
      <dsp:spPr>
        <a:xfrm rot="5400000">
          <a:off x="-167351" y="1137320"/>
          <a:ext cx="1115677" cy="780974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kern="1200" dirty="0"/>
            <a:t>2</a:t>
          </a:r>
        </a:p>
      </dsp:txBody>
      <dsp:txXfrm rot="-5400000">
        <a:off x="1" y="1360455"/>
        <a:ext cx="780974" cy="334703"/>
      </dsp:txXfrm>
    </dsp:sp>
    <dsp:sp modelId="{8271481A-AC02-4275-A1A6-EA51896569C5}">
      <dsp:nvSpPr>
        <dsp:cNvPr id="0" name=""/>
        <dsp:cNvSpPr/>
      </dsp:nvSpPr>
      <dsp:spPr>
        <a:xfrm rot="5400000">
          <a:off x="2496454" y="-745511"/>
          <a:ext cx="725190" cy="415615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5715" rIns="5715" bIns="571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400" b="1" kern="1200" dirty="0"/>
            <a:t>Identifier les émotions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900" kern="1200" dirty="0"/>
            <a:t> Reconnaître les principales réactions émotionnelles d’une personne endeuillée     </a:t>
          </a:r>
        </a:p>
      </dsp:txBody>
      <dsp:txXfrm rot="-5400000">
        <a:off x="780975" y="1005369"/>
        <a:ext cx="4120749" cy="654388"/>
      </dsp:txXfrm>
    </dsp:sp>
    <dsp:sp modelId="{17428790-375A-4550-BFF3-1D2C8CD94530}">
      <dsp:nvSpPr>
        <dsp:cNvPr id="0" name=""/>
        <dsp:cNvSpPr/>
      </dsp:nvSpPr>
      <dsp:spPr>
        <a:xfrm rot="5400000">
          <a:off x="-167351" y="2104430"/>
          <a:ext cx="1115677" cy="780974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kern="1200" dirty="0"/>
            <a:t>3</a:t>
          </a:r>
        </a:p>
      </dsp:txBody>
      <dsp:txXfrm rot="-5400000">
        <a:off x="1" y="2327565"/>
        <a:ext cx="780974" cy="334703"/>
      </dsp:txXfrm>
    </dsp:sp>
    <dsp:sp modelId="{A5C65EDB-C44C-4CDC-BB37-7C078399BFE3}">
      <dsp:nvSpPr>
        <dsp:cNvPr id="0" name=""/>
        <dsp:cNvSpPr/>
      </dsp:nvSpPr>
      <dsp:spPr>
        <a:xfrm rot="5400000">
          <a:off x="2496454" y="221598"/>
          <a:ext cx="725190" cy="415615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5715" rIns="5715" bIns="571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400" b="1" kern="1200" dirty="0"/>
            <a:t>Comprendre les besoins 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900" kern="1200" dirty="0"/>
            <a:t> Repérer les besoins des personnes confrontées à la perte d’un proche  </a:t>
          </a:r>
        </a:p>
      </dsp:txBody>
      <dsp:txXfrm rot="-5400000">
        <a:off x="780975" y="1972479"/>
        <a:ext cx="4120749" cy="654388"/>
      </dsp:txXfrm>
    </dsp:sp>
    <dsp:sp modelId="{19E87FBB-97F6-4124-9B9D-92FCDFAEC797}">
      <dsp:nvSpPr>
        <dsp:cNvPr id="0" name=""/>
        <dsp:cNvSpPr/>
      </dsp:nvSpPr>
      <dsp:spPr>
        <a:xfrm rot="5400000">
          <a:off x="-167351" y="3071540"/>
          <a:ext cx="1115677" cy="780974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kern="1200" dirty="0"/>
            <a:t>4</a:t>
          </a:r>
        </a:p>
      </dsp:txBody>
      <dsp:txXfrm rot="-5400000">
        <a:off x="1" y="3294675"/>
        <a:ext cx="780974" cy="334703"/>
      </dsp:txXfrm>
    </dsp:sp>
    <dsp:sp modelId="{95BFA805-0833-43C0-AE9D-287EC6788029}">
      <dsp:nvSpPr>
        <dsp:cNvPr id="0" name=""/>
        <dsp:cNvSpPr/>
      </dsp:nvSpPr>
      <dsp:spPr>
        <a:xfrm rot="5400000">
          <a:off x="2496454" y="1188708"/>
          <a:ext cx="725190" cy="415615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400" b="1" kern="1200" dirty="0"/>
            <a:t>Adapter sa posture professionnelle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900" b="0" kern="1200" dirty="0"/>
            <a:t> Adopter une communication bienveillante et une présence professionnelle adaptée     </a:t>
          </a:r>
        </a:p>
      </dsp:txBody>
      <dsp:txXfrm rot="-5400000">
        <a:off x="780975" y="2939589"/>
        <a:ext cx="4120749" cy="65438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215B9E-BAB4-4B45-9E33-ACB880AF74C1}">
      <dsp:nvSpPr>
        <dsp:cNvPr id="0" name=""/>
        <dsp:cNvSpPr/>
      </dsp:nvSpPr>
      <dsp:spPr>
        <a:xfrm rot="10800000">
          <a:off x="1173121" y="2529"/>
          <a:ext cx="4013672" cy="64863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6030" tIns="45720" rIns="85344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Être écoutées sans jugement ; 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Pouvoir parler librement de leur souffrance  </a:t>
          </a:r>
        </a:p>
      </dsp:txBody>
      <dsp:txXfrm rot="10800000">
        <a:off x="1335280" y="2529"/>
        <a:ext cx="3851513" cy="648635"/>
      </dsp:txXfrm>
    </dsp:sp>
    <dsp:sp modelId="{17F75205-1010-4A6D-B04E-7A3902192424}">
      <dsp:nvSpPr>
        <dsp:cNvPr id="0" name=""/>
        <dsp:cNvSpPr/>
      </dsp:nvSpPr>
      <dsp:spPr>
        <a:xfrm>
          <a:off x="848803" y="2529"/>
          <a:ext cx="648635" cy="648635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DA8FD6-34D4-46AC-B525-03AE25D77D06}">
      <dsp:nvSpPr>
        <dsp:cNvPr id="0" name=""/>
        <dsp:cNvSpPr/>
      </dsp:nvSpPr>
      <dsp:spPr>
        <a:xfrm rot="10800000">
          <a:off x="1173121" y="844787"/>
          <a:ext cx="4013672" cy="64863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6030" tIns="45720" rIns="85344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Exprimer leurs émotions ;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Pleurer, se taire, s’énerver sans être corrigées   </a:t>
          </a:r>
        </a:p>
      </dsp:txBody>
      <dsp:txXfrm rot="10800000">
        <a:off x="1335280" y="844787"/>
        <a:ext cx="3851513" cy="648635"/>
      </dsp:txXfrm>
    </dsp:sp>
    <dsp:sp modelId="{007E46AA-5009-4890-975D-947EF14119C0}">
      <dsp:nvSpPr>
        <dsp:cNvPr id="0" name=""/>
        <dsp:cNvSpPr/>
      </dsp:nvSpPr>
      <dsp:spPr>
        <a:xfrm>
          <a:off x="848803" y="844787"/>
          <a:ext cx="648635" cy="648635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C51FEF-AF7C-4272-BFCB-211E7F9EF417}">
      <dsp:nvSpPr>
        <dsp:cNvPr id="0" name=""/>
        <dsp:cNvSpPr/>
      </dsp:nvSpPr>
      <dsp:spPr>
        <a:xfrm rot="10800000">
          <a:off x="1173121" y="1687044"/>
          <a:ext cx="4013672" cy="64863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6030" tIns="45720" rIns="85344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Recevoir des informations claires ;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Comprendre ce qui s’est passé, les démarches à suivre...  </a:t>
          </a:r>
        </a:p>
      </dsp:txBody>
      <dsp:txXfrm rot="10800000">
        <a:off x="1335280" y="1687044"/>
        <a:ext cx="3851513" cy="648635"/>
      </dsp:txXfrm>
    </dsp:sp>
    <dsp:sp modelId="{49ECDA99-8503-4531-9BA1-481D16E16A57}">
      <dsp:nvSpPr>
        <dsp:cNvPr id="0" name=""/>
        <dsp:cNvSpPr/>
      </dsp:nvSpPr>
      <dsp:spPr>
        <a:xfrm>
          <a:off x="848803" y="1687044"/>
          <a:ext cx="648635" cy="648635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4CFB299-387F-4D99-9E74-F9D08FD7958C}">
      <dsp:nvSpPr>
        <dsp:cNvPr id="0" name=""/>
        <dsp:cNvSpPr/>
      </dsp:nvSpPr>
      <dsp:spPr>
        <a:xfrm rot="10800000">
          <a:off x="1173121" y="2529302"/>
          <a:ext cx="4013672" cy="64863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6030" tIns="45720" rIns="85344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Être respectées dans leurs valeurs ; 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Croyances, cultures et traditions </a:t>
          </a:r>
        </a:p>
      </dsp:txBody>
      <dsp:txXfrm rot="10800000">
        <a:off x="1335280" y="2529302"/>
        <a:ext cx="3851513" cy="648635"/>
      </dsp:txXfrm>
    </dsp:sp>
    <dsp:sp modelId="{1A05AA84-ABDC-4A7E-80BA-5B48E5A1F3A3}">
      <dsp:nvSpPr>
        <dsp:cNvPr id="0" name=""/>
        <dsp:cNvSpPr/>
      </dsp:nvSpPr>
      <dsp:spPr>
        <a:xfrm>
          <a:off x="848803" y="2529302"/>
          <a:ext cx="648635" cy="648635"/>
        </a:xfrm>
        <a:prstGeom prst="ellipse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6000" r="-26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417187-FCF9-4299-807B-01F2DF1E56F4}">
      <dsp:nvSpPr>
        <dsp:cNvPr id="0" name=""/>
        <dsp:cNvSpPr/>
      </dsp:nvSpPr>
      <dsp:spPr>
        <a:xfrm rot="10800000">
          <a:off x="1173121" y="3371560"/>
          <a:ext cx="4013672" cy="64863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6030" tIns="45720" rIns="85344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Être reconnue dans son humanité ;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Respecter le rythme, c’est respecter la personne </a:t>
          </a:r>
        </a:p>
      </dsp:txBody>
      <dsp:txXfrm rot="10800000">
        <a:off x="1335280" y="3371560"/>
        <a:ext cx="3851513" cy="648635"/>
      </dsp:txXfrm>
    </dsp:sp>
    <dsp:sp modelId="{DC528677-D9A2-46A4-AB5F-678A9D794A8E}">
      <dsp:nvSpPr>
        <dsp:cNvPr id="0" name=""/>
        <dsp:cNvSpPr/>
      </dsp:nvSpPr>
      <dsp:spPr>
        <a:xfrm>
          <a:off x="848803" y="3371560"/>
          <a:ext cx="648635" cy="648635"/>
        </a:xfrm>
        <a:prstGeom prst="ellipse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5CEF28-50B7-4B38-8D30-53A782A9A5D7}">
      <dsp:nvSpPr>
        <dsp:cNvPr id="0" name=""/>
        <dsp:cNvSpPr/>
      </dsp:nvSpPr>
      <dsp:spPr>
        <a:xfrm>
          <a:off x="0" y="3267329"/>
          <a:ext cx="4937125" cy="71481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/>
            <a:t>L’accompagnement, c’est finalement...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300" kern="1200" dirty="0"/>
        </a:p>
      </dsp:txBody>
      <dsp:txXfrm>
        <a:off x="0" y="3267329"/>
        <a:ext cx="4937125" cy="714811"/>
      </dsp:txXfrm>
    </dsp:sp>
    <dsp:sp modelId="{AF633376-9F0C-4BE3-9104-5314DE6F2786}">
      <dsp:nvSpPr>
        <dsp:cNvPr id="0" name=""/>
        <dsp:cNvSpPr/>
      </dsp:nvSpPr>
      <dsp:spPr>
        <a:xfrm rot="10800000">
          <a:off x="0" y="2178670"/>
          <a:ext cx="4937125" cy="1099380"/>
        </a:xfrm>
        <a:prstGeom prst="upArrowCallou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/>
            <a:t>La présence prime sur les mots </a:t>
          </a:r>
        </a:p>
      </dsp:txBody>
      <dsp:txXfrm rot="-10800000">
        <a:off x="0" y="2178670"/>
        <a:ext cx="4937125" cy="385882"/>
      </dsp:txXfrm>
    </dsp:sp>
    <dsp:sp modelId="{40D7C6F7-BE0D-4E0C-98E1-7EDD7CF98ED6}">
      <dsp:nvSpPr>
        <dsp:cNvPr id="0" name=""/>
        <dsp:cNvSpPr/>
      </dsp:nvSpPr>
      <dsp:spPr>
        <a:xfrm>
          <a:off x="0" y="2564553"/>
          <a:ext cx="2468562" cy="328714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9050" rIns="10668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500" kern="1200" dirty="0"/>
            <a:t>Écoute sincère, bienveillante </a:t>
          </a:r>
        </a:p>
      </dsp:txBody>
      <dsp:txXfrm>
        <a:off x="0" y="2564553"/>
        <a:ext cx="2468562" cy="328714"/>
      </dsp:txXfrm>
    </dsp:sp>
    <dsp:sp modelId="{635ABB70-6A86-4EE0-8EB4-5E8ACC91D71C}">
      <dsp:nvSpPr>
        <dsp:cNvPr id="0" name=""/>
        <dsp:cNvSpPr/>
      </dsp:nvSpPr>
      <dsp:spPr>
        <a:xfrm>
          <a:off x="2468562" y="2564553"/>
          <a:ext cx="2468562" cy="328714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9050" rIns="10668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500" kern="1200" dirty="0"/>
            <a:t>Vaut mieux qu’un discours</a:t>
          </a:r>
        </a:p>
      </dsp:txBody>
      <dsp:txXfrm>
        <a:off x="2468562" y="2564553"/>
        <a:ext cx="2468562" cy="328714"/>
      </dsp:txXfrm>
    </dsp:sp>
    <dsp:sp modelId="{AD931FCD-AB47-46CC-B328-574A834F8715}">
      <dsp:nvSpPr>
        <dsp:cNvPr id="0" name=""/>
        <dsp:cNvSpPr/>
      </dsp:nvSpPr>
      <dsp:spPr>
        <a:xfrm rot="10800000">
          <a:off x="0" y="1090012"/>
          <a:ext cx="4937125" cy="1099380"/>
        </a:xfrm>
        <a:prstGeom prst="upArrowCallou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/>
            <a:t>Les émotions sont normales </a:t>
          </a:r>
        </a:p>
      </dsp:txBody>
      <dsp:txXfrm rot="-10800000">
        <a:off x="0" y="1090012"/>
        <a:ext cx="4937125" cy="385882"/>
      </dsp:txXfrm>
    </dsp:sp>
    <dsp:sp modelId="{9E614785-17DF-4D93-A027-04E9D88C8626}">
      <dsp:nvSpPr>
        <dsp:cNvPr id="0" name=""/>
        <dsp:cNvSpPr/>
      </dsp:nvSpPr>
      <dsp:spPr>
        <a:xfrm>
          <a:off x="0" y="1475895"/>
          <a:ext cx="2468562" cy="328714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9050" rIns="10668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500" kern="1200" dirty="0"/>
            <a:t>Tristesse, colère, peur... </a:t>
          </a:r>
        </a:p>
      </dsp:txBody>
      <dsp:txXfrm>
        <a:off x="0" y="1475895"/>
        <a:ext cx="2468562" cy="328714"/>
      </dsp:txXfrm>
    </dsp:sp>
    <dsp:sp modelId="{A2F2E1DD-B6FB-4AE0-B786-9AB6C116681F}">
      <dsp:nvSpPr>
        <dsp:cNvPr id="0" name=""/>
        <dsp:cNvSpPr/>
      </dsp:nvSpPr>
      <dsp:spPr>
        <a:xfrm>
          <a:off x="2468562" y="1475895"/>
          <a:ext cx="2468562" cy="328714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9050" rIns="10668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500" kern="1200" dirty="0"/>
            <a:t>Réponses légitimes </a:t>
          </a:r>
        </a:p>
      </dsp:txBody>
      <dsp:txXfrm>
        <a:off x="2468562" y="1475895"/>
        <a:ext cx="2468562" cy="328714"/>
      </dsp:txXfrm>
    </dsp:sp>
    <dsp:sp modelId="{F3CC0D1F-DE52-490D-9ED7-3A3AB8B5D708}">
      <dsp:nvSpPr>
        <dsp:cNvPr id="0" name=""/>
        <dsp:cNvSpPr/>
      </dsp:nvSpPr>
      <dsp:spPr>
        <a:xfrm rot="10800000">
          <a:off x="0" y="1354"/>
          <a:ext cx="4937125" cy="1099380"/>
        </a:xfrm>
        <a:prstGeom prst="upArrowCallou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/>
            <a:t>Chaque deuil est unique </a:t>
          </a:r>
        </a:p>
      </dsp:txBody>
      <dsp:txXfrm rot="-10800000">
        <a:off x="0" y="1354"/>
        <a:ext cx="4937125" cy="385882"/>
      </dsp:txXfrm>
    </dsp:sp>
    <dsp:sp modelId="{62E8B4D7-7AE0-47C6-A5A5-6AF44227643C}">
      <dsp:nvSpPr>
        <dsp:cNvPr id="0" name=""/>
        <dsp:cNvSpPr/>
      </dsp:nvSpPr>
      <dsp:spPr>
        <a:xfrm>
          <a:off x="0" y="387236"/>
          <a:ext cx="2468562" cy="328714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9050" rIns="10668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500" kern="1200" dirty="0"/>
            <a:t>Pas de modèle universel</a:t>
          </a:r>
        </a:p>
      </dsp:txBody>
      <dsp:txXfrm>
        <a:off x="0" y="387236"/>
        <a:ext cx="2468562" cy="328714"/>
      </dsp:txXfrm>
    </dsp:sp>
    <dsp:sp modelId="{4934B423-35E4-4BB2-BA7A-FB4FD953799B}">
      <dsp:nvSpPr>
        <dsp:cNvPr id="0" name=""/>
        <dsp:cNvSpPr/>
      </dsp:nvSpPr>
      <dsp:spPr>
        <a:xfrm>
          <a:off x="2468562" y="387236"/>
          <a:ext cx="2468562" cy="328714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9050" rIns="10668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500" kern="1200" dirty="0"/>
            <a:t>Respect du rythme </a:t>
          </a:r>
        </a:p>
      </dsp:txBody>
      <dsp:txXfrm>
        <a:off x="2468562" y="387236"/>
        <a:ext cx="2468562" cy="32871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B8DD00-1458-46CC-BB78-9A8BA9BE4421}" type="datetimeFigureOut">
              <a:rPr lang="fr-FR" smtClean="0"/>
              <a:t>16/06/2026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5589C7-CA78-4744-961E-3BFEF479046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215014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5824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4546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72563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0002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8208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67390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9510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8649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4873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FED8B-CB3E-41EC-8882-6A8845914F34}" type="datetime1">
              <a:rPr lang="en-US" smtClean="0"/>
              <a:t>6/16/2026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EMSP - Territoire Jura nord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‹N°›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77409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0D287-8EB9-42AE-9CA6-E96F0815F45A}" type="datetime1">
              <a:rPr lang="en-US" smtClean="0"/>
              <a:t>6/16/2026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EMSP - Territoire Jura nord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822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3323E-09FF-4C37-8341-46EB5E8FAEF4}" type="datetime1">
              <a:rPr lang="en-US" smtClean="0"/>
              <a:t>6/16/2026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EMSP - Territoire Jura nord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51992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05574" y="6459321"/>
            <a:ext cx="1429124" cy="341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6576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C011D-86D9-4AA1-9E21-4E5546E84316}" type="datetime1">
              <a:rPr lang="en-US" smtClean="0"/>
              <a:t>6/16/2026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EMSP - Territoire Jura nord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22244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1101B-68E7-4823-B1A1-4B1E96C0EEA9}" type="datetime1">
              <a:rPr lang="en-US" smtClean="0"/>
              <a:t>6/16/2026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EMSP - Territoire Jura nord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‹N°›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56948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07F67-8B18-4E3F-8F67-F95EF4B4954C}" type="datetime1">
              <a:rPr lang="en-US" smtClean="0"/>
              <a:t>6/16/2026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EMSP - Territoire Jura nord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59565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2FCDF-7A84-4F48-9F0A-3E3E811F8015}" type="datetime1">
              <a:rPr lang="en-US" smtClean="0"/>
              <a:t>6/16/2026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EMSP - Territoire Jura nord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09015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E7E7D-A54C-4D44-AE1F-187947B9EA0A}" type="datetime1">
              <a:rPr lang="en-US" smtClean="0"/>
              <a:t>6/16/2026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EMSP - Territoire Jura nord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27023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01E2D-F846-4161-AA12-66088B4EA815}" type="datetime1">
              <a:rPr lang="en-US" smtClean="0"/>
              <a:t>6/16/2026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EMSP - Territoire Jura nord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837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0BA2011B-C67D-4C6B-9378-9D3C7DD87D51}" type="datetime1">
              <a:rPr lang="en-US" smtClean="0"/>
              <a:t>6/16/2026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EMSP - Territoire Jura nord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79694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AE41F-EAA1-4BDD-B963-A6E5F6358172}" type="datetime1">
              <a:rPr lang="en-US" smtClean="0"/>
              <a:t>6/16/2026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EMSP - Territoire Jura nord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37199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D8799D69-AC4A-4777-AE86-EAB584B94132}" type="datetime1">
              <a:rPr lang="en-US" smtClean="0"/>
              <a:t>6/16/2026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EMSP - Territoire Jura nord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‹N°›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22829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sldNum="0" hd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9.jp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5.jp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9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54E27C3-03AB-4025-AB38-19B6F609C19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6600" dirty="0">
                <a:latin typeface="Trebuchet MS" panose="020B0603020202020204" pitchFamily="34" charset="0"/>
              </a:rPr>
              <a:t>Accompagner l’endeuillé 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6991DA90-2A6A-4517-88BC-FB65914A7EF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Ifas</a:t>
            </a:r>
          </a:p>
          <a:p>
            <a:pPr algn="ctr"/>
            <a:r>
              <a:rPr lang="fr-FR" dirty="0">
                <a:solidFill>
                  <a:schemeClr val="tx1"/>
                </a:solidFill>
              </a:rPr>
              <a:t>13 juillet 2026</a:t>
            </a:r>
            <a:r>
              <a:rPr lang="fr-FR" dirty="0">
                <a:solidFill>
                  <a:srgbClr val="000000"/>
                </a:solidFill>
              </a:rPr>
              <a:t>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77A2657-6BF1-4A95-9F65-EABF7FFBE6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770" y="99166"/>
            <a:ext cx="1373687" cy="728970"/>
          </a:xfrm>
          <a:prstGeom prst="rect">
            <a:avLst/>
          </a:prstGeom>
        </p:spPr>
      </p:pic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F88DDBCB-2D59-4711-B7DC-A4AA8B19E8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EMSP - Territoire Jura nord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79122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53FAC2B-886E-4B87-8E8E-798AD2F029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500" spc="0" dirty="0">
                <a:solidFill>
                  <a:srgbClr val="2E4F96"/>
                </a:solidFill>
                <a:latin typeface="Trebuchet MS" panose="020B0603020202020204" pitchFamily="34" charset="0"/>
              </a:rPr>
              <a:t>Ajuster ses propres émotions de soignant</a:t>
            </a:r>
            <a:br>
              <a:rPr lang="fr-FR" sz="2500" spc="0" dirty="0">
                <a:solidFill>
                  <a:srgbClr val="2E4F96"/>
                </a:solidFill>
                <a:latin typeface="Trebuchet MS" panose="020B0603020202020204" pitchFamily="34" charset="0"/>
              </a:rPr>
            </a:br>
            <a:endParaRPr lang="fr-FR" dirty="0"/>
          </a:p>
        </p:txBody>
      </p:sp>
      <p:pic>
        <p:nvPicPr>
          <p:cNvPr id="15" name="Espace réservé du contenu 14">
            <a:extLst>
              <a:ext uri="{FF2B5EF4-FFF2-40B4-BE49-F238E27FC236}">
                <a16:creationId xmlns:a16="http://schemas.microsoft.com/office/drawing/2014/main" id="{32D8F151-5815-4A0B-B55E-2A2374B735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14800" y="1846263"/>
            <a:ext cx="4022725" cy="4022725"/>
          </a:xfrm>
        </p:spPr>
      </p:pic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8AA8A768-C23A-47EB-A125-736A4A7431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EMSP - Territoire Jura nord  </a:t>
            </a:r>
            <a:endParaRPr lang="en-US" dirty="0"/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87449F07-3040-41CF-BCDB-F2B22802945B}"/>
              </a:ext>
            </a:extLst>
          </p:cNvPr>
          <p:cNvSpPr/>
          <p:nvPr/>
        </p:nvSpPr>
        <p:spPr>
          <a:xfrm>
            <a:off x="1097280" y="1846263"/>
            <a:ext cx="2588905" cy="91440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accent1"/>
                </a:solidFill>
                <a:latin typeface="Merriweather Bold"/>
              </a:rPr>
              <a:t>Identifier</a:t>
            </a:r>
          </a:p>
          <a:p>
            <a:pPr algn="ctr"/>
            <a:r>
              <a:rPr lang="fr-FR" b="1" dirty="0">
                <a:solidFill>
                  <a:schemeClr val="accent1"/>
                </a:solidFill>
                <a:latin typeface="Merriweather Bold"/>
              </a:rPr>
              <a:t>ses limites 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0B97398B-E9ED-4531-AB93-187D443853D9}"/>
              </a:ext>
            </a:extLst>
          </p:cNvPr>
          <p:cNvSpPr/>
          <p:nvPr/>
        </p:nvSpPr>
        <p:spPr>
          <a:xfrm>
            <a:off x="1097280" y="4954588"/>
            <a:ext cx="2588905" cy="91440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accent1"/>
                </a:solidFill>
                <a:latin typeface="Merriweather Bold"/>
              </a:rPr>
              <a:t>Se rappeler : </a:t>
            </a:r>
          </a:p>
          <a:p>
            <a:pPr algn="ctr"/>
            <a:r>
              <a:rPr lang="fr-FR" b="1" dirty="0">
                <a:solidFill>
                  <a:schemeClr val="accent1"/>
                </a:solidFill>
                <a:latin typeface="Merriweather Bold"/>
              </a:rPr>
              <a:t>Empathie ≠ Fusion </a:t>
            </a: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4C896162-DF46-48C7-9439-277AF39AD791}"/>
              </a:ext>
            </a:extLst>
          </p:cNvPr>
          <p:cNvSpPr/>
          <p:nvPr/>
        </p:nvSpPr>
        <p:spPr>
          <a:xfrm>
            <a:off x="8566140" y="1846263"/>
            <a:ext cx="2528580" cy="914400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accent1"/>
                </a:solidFill>
                <a:latin typeface="Merriweather Bold"/>
              </a:rPr>
              <a:t>Utiliser</a:t>
            </a:r>
          </a:p>
          <a:p>
            <a:pPr algn="ctr"/>
            <a:r>
              <a:rPr lang="fr-FR" b="1" dirty="0">
                <a:solidFill>
                  <a:schemeClr val="accent1"/>
                </a:solidFill>
                <a:latin typeface="Merriweather Bold"/>
              </a:rPr>
              <a:t>les espaces de parole 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6ADEAB20-7185-4820-BAF7-D6AE4E1BF813}"/>
              </a:ext>
            </a:extLst>
          </p:cNvPr>
          <p:cNvSpPr/>
          <p:nvPr/>
        </p:nvSpPr>
        <p:spPr>
          <a:xfrm>
            <a:off x="8566140" y="4954588"/>
            <a:ext cx="2528580" cy="91440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accent1"/>
                </a:solidFill>
                <a:latin typeface="Merriweather Bold"/>
              </a:rPr>
              <a:t>Garder en mémoire : personne ne peut être sauvé de la souffrance</a:t>
            </a:r>
          </a:p>
        </p:txBody>
      </p:sp>
    </p:spTree>
    <p:extLst>
      <p:ext uri="{BB962C8B-B14F-4D97-AF65-F5344CB8AC3E}">
        <p14:creationId xmlns:p14="http://schemas.microsoft.com/office/powerpoint/2010/main" val="23827681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re 18">
            <a:extLst>
              <a:ext uri="{FF2B5EF4-FFF2-40B4-BE49-F238E27FC236}">
                <a16:creationId xmlns:a16="http://schemas.microsoft.com/office/drawing/2014/main" id="{9BFD1E16-B98D-4359-9F15-DFE16270CC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500" spc="0" dirty="0">
                <a:solidFill>
                  <a:srgbClr val="2E4F96"/>
                </a:solidFill>
                <a:latin typeface="Trebuchet MS" panose="020B0603020202020204" pitchFamily="34" charset="0"/>
              </a:rPr>
              <a:t>Messages clés à retenir </a:t>
            </a:r>
            <a:br>
              <a:rPr lang="fr-FR" sz="2500" spc="0" dirty="0">
                <a:solidFill>
                  <a:srgbClr val="2E4F96"/>
                </a:solidFill>
                <a:latin typeface="Trebuchet MS" panose="020B0603020202020204" pitchFamily="34" charset="0"/>
              </a:rPr>
            </a:br>
            <a:endParaRPr lang="fr-FR" dirty="0"/>
          </a:p>
        </p:txBody>
      </p:sp>
      <p:pic>
        <p:nvPicPr>
          <p:cNvPr id="23" name="Espace réservé du contenu 22">
            <a:extLst>
              <a:ext uri="{FF2B5EF4-FFF2-40B4-BE49-F238E27FC236}">
                <a16:creationId xmlns:a16="http://schemas.microsoft.com/office/drawing/2014/main" id="{A43270CB-175B-4A73-B71B-DC9BB62F8C6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097280" y="1845735"/>
            <a:ext cx="4131641" cy="4037126"/>
          </a:xfrm>
        </p:spPr>
      </p:pic>
      <p:graphicFrame>
        <p:nvGraphicFramePr>
          <p:cNvPr id="24" name="Espace réservé du contenu 23">
            <a:extLst>
              <a:ext uri="{FF2B5EF4-FFF2-40B4-BE49-F238E27FC236}">
                <a16:creationId xmlns:a16="http://schemas.microsoft.com/office/drawing/2014/main" id="{1B4C4C5D-E0D8-4036-9B7E-2EBCDDF3C8D1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455906113"/>
              </p:ext>
            </p:extLst>
          </p:nvPr>
        </p:nvGraphicFramePr>
        <p:xfrm>
          <a:off x="6218238" y="1846263"/>
          <a:ext cx="4937125" cy="39834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503A7752-2065-46EC-BD6E-12DD8725D5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EMSP - Territoire Jura nord  </a:t>
            </a:r>
            <a:endParaRPr lang="en-US" dirty="0"/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5BEA5525-E7A4-419E-BD5F-FDED92167592}"/>
              </a:ext>
            </a:extLst>
          </p:cNvPr>
          <p:cNvSpPr txBox="1"/>
          <p:nvPr/>
        </p:nvSpPr>
        <p:spPr>
          <a:xfrm>
            <a:off x="8682606" y="5513529"/>
            <a:ext cx="2464367" cy="3231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fr-FR" sz="1500" dirty="0"/>
              <a:t>C’est cela, la qualité de soin ! 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566FA10C-9376-4C50-B5A6-FCBF43140CCF}"/>
              </a:ext>
            </a:extLst>
          </p:cNvPr>
          <p:cNvSpPr txBox="1"/>
          <p:nvPr/>
        </p:nvSpPr>
        <p:spPr>
          <a:xfrm>
            <a:off x="6218238" y="5506593"/>
            <a:ext cx="2464367" cy="3231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500" dirty="0"/>
              <a:t>S’adapter, respecter, être là...</a:t>
            </a:r>
          </a:p>
        </p:txBody>
      </p:sp>
    </p:spTree>
    <p:extLst>
      <p:ext uri="{BB962C8B-B14F-4D97-AF65-F5344CB8AC3E}">
        <p14:creationId xmlns:p14="http://schemas.microsoft.com/office/powerpoint/2010/main" val="27490013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1172" y="3281263"/>
            <a:ext cx="752901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32000"/>
              </a:lnSpc>
            </a:pPr>
            <a:endParaRPr lang="en-US" sz="1400" dirty="0"/>
          </a:p>
        </p:txBody>
      </p:sp>
      <p:sp>
        <p:nvSpPr>
          <p:cNvPr id="13" name="Titre 12">
            <a:extLst>
              <a:ext uri="{FF2B5EF4-FFF2-40B4-BE49-F238E27FC236}">
                <a16:creationId xmlns:a16="http://schemas.microsoft.com/office/drawing/2014/main" id="{D945F08A-60D6-4248-A9E8-837DC599BC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defTabSz="457200">
              <a:lnSpc>
                <a:spcPct val="100000"/>
              </a:lnSpc>
              <a:spcBef>
                <a:spcPts val="0"/>
              </a:spcBef>
            </a:pPr>
            <a:r>
              <a:rPr lang="fr-FR" sz="2800" spc="0" dirty="0">
                <a:solidFill>
                  <a:srgbClr val="2E4F96"/>
                </a:solidFill>
                <a:latin typeface="Trebuchet MS" panose="020B0603020202020204" pitchFamily="34" charset="0"/>
                <a:ea typeface="+mn-ea"/>
                <a:cs typeface="+mn-cs"/>
              </a:rPr>
              <a:t>Objectifs </a:t>
            </a:r>
            <a:br>
              <a:rPr lang="fr-FR" sz="2800" spc="0" dirty="0">
                <a:solidFill>
                  <a:srgbClr val="2E4F96"/>
                </a:solidFill>
                <a:latin typeface="Trebuchet MS" panose="020B0603020202020204" pitchFamily="34" charset="0"/>
                <a:ea typeface="+mn-ea"/>
                <a:cs typeface="+mn-cs"/>
              </a:rPr>
            </a:br>
            <a:endParaRPr lang="fr-FR" dirty="0"/>
          </a:p>
        </p:txBody>
      </p:sp>
      <p:pic>
        <p:nvPicPr>
          <p:cNvPr id="8" name="Espace réservé du contenu 7">
            <a:extLst>
              <a:ext uri="{FF2B5EF4-FFF2-40B4-BE49-F238E27FC236}">
                <a16:creationId xmlns:a16="http://schemas.microsoft.com/office/drawing/2014/main" id="{C05AD250-A5CE-46FE-BFF5-6293DDDD1D9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887534" y="1845734"/>
            <a:ext cx="5357007" cy="4023359"/>
          </a:xfrm>
        </p:spPr>
      </p:pic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648B5948-8795-431D-A960-8530DBAFA3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EMSP - Territoire Jura nord  </a:t>
            </a:r>
            <a:endParaRPr lang="en-US" dirty="0"/>
          </a:p>
        </p:txBody>
      </p:sp>
      <p:graphicFrame>
        <p:nvGraphicFramePr>
          <p:cNvPr id="12" name="Espace réservé du contenu 11">
            <a:extLst>
              <a:ext uri="{FF2B5EF4-FFF2-40B4-BE49-F238E27FC236}">
                <a16:creationId xmlns:a16="http://schemas.microsoft.com/office/drawing/2014/main" id="{5DCDED0C-C40F-4FE0-814A-AA9D9CB2828B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933465554"/>
              </p:ext>
            </p:extLst>
          </p:nvPr>
        </p:nvGraphicFramePr>
        <p:xfrm>
          <a:off x="6218238" y="1846263"/>
          <a:ext cx="4937125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346870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1172" y="3281263"/>
            <a:ext cx="752901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32000"/>
              </a:lnSpc>
            </a:pPr>
            <a:endParaRPr lang="en-US" sz="1400" dirty="0"/>
          </a:p>
        </p:txBody>
      </p:sp>
      <p:sp>
        <p:nvSpPr>
          <p:cNvPr id="13" name="Titre 12">
            <a:extLst>
              <a:ext uri="{FF2B5EF4-FFF2-40B4-BE49-F238E27FC236}">
                <a16:creationId xmlns:a16="http://schemas.microsoft.com/office/drawing/2014/main" id="{D945F08A-60D6-4248-A9E8-837DC599BC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defTabSz="457200">
              <a:lnSpc>
                <a:spcPct val="100000"/>
              </a:lnSpc>
              <a:spcBef>
                <a:spcPts val="0"/>
              </a:spcBef>
            </a:pPr>
            <a:r>
              <a:rPr lang="fr-FR" sz="2800" spc="0" dirty="0">
                <a:solidFill>
                  <a:srgbClr val="2E4F96"/>
                </a:solidFill>
                <a:latin typeface="Trebuchet MS" panose="020B0603020202020204" pitchFamily="34" charset="0"/>
                <a:ea typeface="+mn-ea"/>
                <a:cs typeface="+mn-cs"/>
              </a:rPr>
              <a:t>Qu’est-ce que le deuil ? </a:t>
            </a:r>
            <a:br>
              <a:rPr lang="fr-FR" sz="2800" spc="0" dirty="0">
                <a:solidFill>
                  <a:srgbClr val="2E4F96"/>
                </a:solidFill>
                <a:latin typeface="Trebuchet MS" panose="020B0603020202020204" pitchFamily="34" charset="0"/>
                <a:ea typeface="+mn-ea"/>
                <a:cs typeface="+mn-cs"/>
              </a:rPr>
            </a:br>
            <a:endParaRPr lang="fr-FR" dirty="0"/>
          </a:p>
        </p:txBody>
      </p:sp>
      <p:pic>
        <p:nvPicPr>
          <p:cNvPr id="7" name="Espace réservé du contenu 6">
            <a:extLst>
              <a:ext uri="{FF2B5EF4-FFF2-40B4-BE49-F238E27FC236}">
                <a16:creationId xmlns:a16="http://schemas.microsoft.com/office/drawing/2014/main" id="{7F0D1C04-758D-4358-A562-298296F51F5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57486" y="2166685"/>
            <a:ext cx="3616016" cy="3616016"/>
          </a:xfrm>
        </p:spPr>
      </p:pic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648B5948-8795-431D-A960-8530DBAFA3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EMSP - Territoire Jura nord  </a:t>
            </a:r>
            <a:endParaRPr lang="en-US" dirty="0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D0519339-E826-4221-920B-D5AC3E070B21}"/>
              </a:ext>
            </a:extLst>
          </p:cNvPr>
          <p:cNvSpPr/>
          <p:nvPr/>
        </p:nvSpPr>
        <p:spPr>
          <a:xfrm>
            <a:off x="4384806" y="3974693"/>
            <a:ext cx="2961054" cy="136227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b="1" dirty="0">
                <a:latin typeface="Merriweather Bold"/>
              </a:rPr>
              <a:t>Il n’existe pas de « bon » ou de « mauvais » deuil </a:t>
            </a:r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89B9B7A7-62BB-4DEF-BE4B-1AA90AEB24AF}"/>
              </a:ext>
            </a:extLst>
          </p:cNvPr>
          <p:cNvSpPr/>
          <p:nvPr/>
        </p:nvSpPr>
        <p:spPr>
          <a:xfrm>
            <a:off x="7262214" y="4699360"/>
            <a:ext cx="3545631" cy="136227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b="1" dirty="0">
                <a:latin typeface="Merriweather Bold"/>
              </a:rPr>
              <a:t>Chaque personne traverse cette épreuve à son propre rythme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E2FD0E8F-779B-430D-B5CF-490B9A5D35FD}"/>
              </a:ext>
            </a:extLst>
          </p:cNvPr>
          <p:cNvSpPr/>
          <p:nvPr/>
        </p:nvSpPr>
        <p:spPr>
          <a:xfrm>
            <a:off x="3549805" y="1893091"/>
            <a:ext cx="4924069" cy="1496756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fr-FR" b="1" dirty="0">
                <a:solidFill>
                  <a:srgbClr val="000000"/>
                </a:solidFill>
                <a:latin typeface="Merriweather Bold"/>
              </a:rPr>
              <a:t>Le deuil est la réponse émotionnelle, cognitive et comportementale d’une personne face à la perte d’un être cher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BFF3AC6F-4B13-4ECD-81C6-B2BD1F6FBE59}"/>
              </a:ext>
            </a:extLst>
          </p:cNvPr>
          <p:cNvSpPr/>
          <p:nvPr/>
        </p:nvSpPr>
        <p:spPr>
          <a:xfrm>
            <a:off x="7995198" y="2859168"/>
            <a:ext cx="3545630" cy="168961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fr-FR" b="1" dirty="0">
                <a:solidFill>
                  <a:srgbClr val="000000"/>
                </a:solidFill>
                <a:latin typeface="Merriweather Bold"/>
              </a:rPr>
              <a:t>Il ne s’agit pas d’un état à traverser rapidement, mais d’un processus unique et individuel </a:t>
            </a:r>
          </a:p>
        </p:txBody>
      </p:sp>
    </p:spTree>
    <p:extLst>
      <p:ext uri="{BB962C8B-B14F-4D97-AF65-F5344CB8AC3E}">
        <p14:creationId xmlns:p14="http://schemas.microsoft.com/office/powerpoint/2010/main" val="28157821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re 17">
            <a:extLst>
              <a:ext uri="{FF2B5EF4-FFF2-40B4-BE49-F238E27FC236}">
                <a16:creationId xmlns:a16="http://schemas.microsoft.com/office/drawing/2014/main" id="{779233B7-FC36-4F7A-8DCD-06F951CD83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defTabSz="457200">
              <a:lnSpc>
                <a:spcPct val="100000"/>
              </a:lnSpc>
              <a:spcBef>
                <a:spcPts val="0"/>
              </a:spcBef>
            </a:pPr>
            <a:br>
              <a:rPr lang="fr-FR" sz="2800" spc="0" dirty="0">
                <a:solidFill>
                  <a:srgbClr val="2E4F96"/>
                </a:solidFill>
                <a:latin typeface="Trebuchet MS" panose="020B0603020202020204" pitchFamily="34" charset="0"/>
              </a:rPr>
            </a:br>
            <a:br>
              <a:rPr lang="fr-FR" sz="2800" spc="0" dirty="0">
                <a:solidFill>
                  <a:srgbClr val="2E4F96"/>
                </a:solidFill>
                <a:latin typeface="Trebuchet MS" panose="020B0603020202020204" pitchFamily="34" charset="0"/>
              </a:rPr>
            </a:br>
            <a:br>
              <a:rPr lang="fr-FR" sz="2800" spc="0" dirty="0">
                <a:solidFill>
                  <a:srgbClr val="2E4F96"/>
                </a:solidFill>
                <a:latin typeface="Trebuchet MS" panose="020B0603020202020204" pitchFamily="34" charset="0"/>
              </a:rPr>
            </a:br>
            <a:br>
              <a:rPr lang="fr-FR" sz="2800" spc="0" dirty="0">
                <a:solidFill>
                  <a:srgbClr val="2E4F96"/>
                </a:solidFill>
                <a:latin typeface="Trebuchet MS" panose="020B0603020202020204" pitchFamily="34" charset="0"/>
              </a:rPr>
            </a:br>
            <a:r>
              <a:rPr lang="fr-FR" sz="2800" spc="0" dirty="0">
                <a:solidFill>
                  <a:srgbClr val="2E4F96"/>
                </a:solidFill>
                <a:latin typeface="Trebuchet MS" panose="020B0603020202020204" pitchFamily="34" charset="0"/>
                <a:ea typeface="+mn-ea"/>
                <a:cs typeface="+mn-cs"/>
              </a:rPr>
              <a:t>Les réactions face à la perte  </a:t>
            </a:r>
            <a:br>
              <a:rPr lang="fr-FR" sz="2800" spc="0" dirty="0">
                <a:solidFill>
                  <a:srgbClr val="2E4F96"/>
                </a:solidFill>
                <a:latin typeface="Trebuchet MS" panose="020B0603020202020204" pitchFamily="34" charset="0"/>
                <a:ea typeface="+mn-ea"/>
                <a:cs typeface="+mn-cs"/>
              </a:rPr>
            </a:br>
            <a:endParaRPr lang="fr-FR" dirty="0"/>
          </a:p>
        </p:txBody>
      </p:sp>
      <p:pic>
        <p:nvPicPr>
          <p:cNvPr id="21" name="Espace réservé du contenu 20">
            <a:extLst>
              <a:ext uri="{FF2B5EF4-FFF2-40B4-BE49-F238E27FC236}">
                <a16:creationId xmlns:a16="http://schemas.microsoft.com/office/drawing/2014/main" id="{01D6EB06-EBF5-4DD9-832C-673B595921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97280" y="3429000"/>
            <a:ext cx="2694544" cy="2694544"/>
          </a:xfrm>
        </p:spPr>
      </p:pic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E9D91A27-6858-408E-B803-790A590071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EMSP - Territoire Jura nord  </a:t>
            </a:r>
            <a:endParaRPr lang="en-US" dirty="0"/>
          </a:p>
        </p:txBody>
      </p:sp>
      <p:sp>
        <p:nvSpPr>
          <p:cNvPr id="25" name="Bulle narrative : rectangle à coins arrondis 24">
            <a:extLst>
              <a:ext uri="{FF2B5EF4-FFF2-40B4-BE49-F238E27FC236}">
                <a16:creationId xmlns:a16="http://schemas.microsoft.com/office/drawing/2014/main" id="{CDF09F53-659D-4587-BD7E-BF67EE9AC1BA}"/>
              </a:ext>
            </a:extLst>
          </p:cNvPr>
          <p:cNvSpPr/>
          <p:nvPr/>
        </p:nvSpPr>
        <p:spPr>
          <a:xfrm>
            <a:off x="1036320" y="2073601"/>
            <a:ext cx="4180757" cy="1204251"/>
          </a:xfrm>
          <a:prstGeom prst="wedgeRoundRect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  <a:latin typeface="Merriweather Bold"/>
              </a:rPr>
              <a:t>Le deuil ne suit pas un chemin linéaire.</a:t>
            </a:r>
          </a:p>
          <a:p>
            <a:pPr algn="ctr"/>
            <a:r>
              <a:rPr lang="fr-FR" b="1" dirty="0">
                <a:solidFill>
                  <a:schemeClr val="tx1"/>
                </a:solidFill>
                <a:latin typeface="Merriweather Bold"/>
              </a:rPr>
              <a:t>Les réactions varient selon les personnes, les liens affectifs et le contexte de la perte </a:t>
            </a:r>
          </a:p>
        </p:txBody>
      </p:sp>
      <p:sp>
        <p:nvSpPr>
          <p:cNvPr id="26" name="Rectangle : avec coins arrondis en diagonale 25">
            <a:extLst>
              <a:ext uri="{FF2B5EF4-FFF2-40B4-BE49-F238E27FC236}">
                <a16:creationId xmlns:a16="http://schemas.microsoft.com/office/drawing/2014/main" id="{5B24A280-7D59-4BD7-A296-D39F2EA6DDEC}"/>
              </a:ext>
            </a:extLst>
          </p:cNvPr>
          <p:cNvSpPr/>
          <p:nvPr/>
        </p:nvSpPr>
        <p:spPr>
          <a:xfrm>
            <a:off x="6126480" y="2122704"/>
            <a:ext cx="4423515" cy="914400"/>
          </a:xfrm>
          <a:prstGeom prst="round2Diag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b="1" i="1" u="sng" dirty="0">
                <a:latin typeface="Merriweather Bold"/>
              </a:rPr>
              <a:t>Sidération +/- déni</a:t>
            </a:r>
          </a:p>
          <a:p>
            <a:r>
              <a:rPr lang="fr-FR" dirty="0">
                <a:latin typeface="Merriweather Bold"/>
              </a:rPr>
              <a:t>Silence, regard vide : incapacité à accepter la réalité de la perte dans un premier temps </a:t>
            </a:r>
          </a:p>
        </p:txBody>
      </p:sp>
      <p:sp>
        <p:nvSpPr>
          <p:cNvPr id="27" name="Rectangle : avec coins arrondis en diagonale 26">
            <a:extLst>
              <a:ext uri="{FF2B5EF4-FFF2-40B4-BE49-F238E27FC236}">
                <a16:creationId xmlns:a16="http://schemas.microsoft.com/office/drawing/2014/main" id="{F13B266B-FCBA-47AC-AD03-644D9D5FC0BC}"/>
              </a:ext>
            </a:extLst>
          </p:cNvPr>
          <p:cNvSpPr/>
          <p:nvPr/>
        </p:nvSpPr>
        <p:spPr>
          <a:xfrm>
            <a:off x="6732164" y="3187845"/>
            <a:ext cx="4423515" cy="914400"/>
          </a:xfrm>
          <a:prstGeom prst="round2Diag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b="1" i="1" u="sng" dirty="0">
                <a:latin typeface="Merriweather Bold"/>
              </a:rPr>
              <a:t>Colère et révolte </a:t>
            </a:r>
          </a:p>
          <a:p>
            <a:r>
              <a:rPr lang="fr-FR" dirty="0">
                <a:latin typeface="Merriweather Bold"/>
              </a:rPr>
              <a:t>Contre les autres, la situation, soi-même : traduit douleur profonde, impuissance </a:t>
            </a:r>
          </a:p>
        </p:txBody>
      </p:sp>
      <p:sp>
        <p:nvSpPr>
          <p:cNvPr id="28" name="Rectangle : avec coins arrondis en diagonale 27">
            <a:extLst>
              <a:ext uri="{FF2B5EF4-FFF2-40B4-BE49-F238E27FC236}">
                <a16:creationId xmlns:a16="http://schemas.microsoft.com/office/drawing/2014/main" id="{0C3DA7D6-0103-4F36-92CA-E3A1C3AC30EE}"/>
              </a:ext>
            </a:extLst>
          </p:cNvPr>
          <p:cNvSpPr/>
          <p:nvPr/>
        </p:nvSpPr>
        <p:spPr>
          <a:xfrm>
            <a:off x="6126480" y="4245641"/>
            <a:ext cx="4446128" cy="914400"/>
          </a:xfrm>
          <a:prstGeom prst="round2Diag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b="1" i="1" u="sng" dirty="0">
                <a:latin typeface="Merriweather Bold"/>
              </a:rPr>
              <a:t>Tristesse et désespoir</a:t>
            </a:r>
          </a:p>
          <a:p>
            <a:r>
              <a:rPr lang="fr-FR" dirty="0">
                <a:latin typeface="Merriweather Bold"/>
              </a:rPr>
              <a:t>Repli, vide profond : phase la plus commune, silencieuse ou explosive ; à accueillir !     </a:t>
            </a:r>
            <a:endParaRPr lang="fr-FR" b="1" i="1" u="sng" dirty="0">
              <a:latin typeface="Merriweather Bold"/>
            </a:endParaRPr>
          </a:p>
        </p:txBody>
      </p:sp>
      <p:sp>
        <p:nvSpPr>
          <p:cNvPr id="29" name="Rectangle : avec coins arrondis en diagonale 28">
            <a:extLst>
              <a:ext uri="{FF2B5EF4-FFF2-40B4-BE49-F238E27FC236}">
                <a16:creationId xmlns:a16="http://schemas.microsoft.com/office/drawing/2014/main" id="{675AD857-EAEB-4C1E-A3AA-274D9ADB941C}"/>
              </a:ext>
            </a:extLst>
          </p:cNvPr>
          <p:cNvSpPr/>
          <p:nvPr/>
        </p:nvSpPr>
        <p:spPr>
          <a:xfrm>
            <a:off x="6732165" y="5302394"/>
            <a:ext cx="4423514" cy="914400"/>
          </a:xfrm>
          <a:prstGeom prst="round2Diag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b="1" i="1" u="sng" dirty="0">
                <a:latin typeface="Merriweather Bold"/>
              </a:rPr>
              <a:t>Acceptation et reconstruction </a:t>
            </a:r>
          </a:p>
          <a:p>
            <a:r>
              <a:rPr lang="fr-FR" dirty="0">
                <a:latin typeface="Merriweather Bold"/>
              </a:rPr>
              <a:t>Intégration progressive de la perte dans son histoire de vie   </a:t>
            </a:r>
          </a:p>
        </p:txBody>
      </p:sp>
    </p:spTree>
    <p:extLst>
      <p:ext uri="{BB962C8B-B14F-4D97-AF65-F5344CB8AC3E}">
        <p14:creationId xmlns:p14="http://schemas.microsoft.com/office/powerpoint/2010/main" val="313763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93" y="996257"/>
            <a:ext cx="5822951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endParaRPr lang="en-US" sz="3667" dirty="0"/>
          </a:p>
        </p:txBody>
      </p:sp>
      <p:sp>
        <p:nvSpPr>
          <p:cNvPr id="23" name="Titre 22">
            <a:extLst>
              <a:ext uri="{FF2B5EF4-FFF2-40B4-BE49-F238E27FC236}">
                <a16:creationId xmlns:a16="http://schemas.microsoft.com/office/drawing/2014/main" id="{484A2295-6C9C-488F-ADC5-38638052B9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 defTabSz="457200">
              <a:lnSpc>
                <a:spcPct val="100000"/>
              </a:lnSpc>
              <a:spcBef>
                <a:spcPts val="0"/>
              </a:spcBef>
            </a:pPr>
            <a:r>
              <a:rPr lang="fr-FR" sz="2800" spc="0" dirty="0">
                <a:solidFill>
                  <a:srgbClr val="2E4F96"/>
                </a:solidFill>
                <a:latin typeface="Trebuchet MS" panose="020B0603020202020204" pitchFamily="34" charset="0"/>
                <a:ea typeface="+mn-ea"/>
                <a:cs typeface="+mn-cs"/>
              </a:rPr>
              <a:t>L’aide-soignant : un rôle spécifique dans le contexte du deuil </a:t>
            </a:r>
            <a:br>
              <a:rPr lang="fr-FR" sz="2800" spc="0" dirty="0">
                <a:solidFill>
                  <a:srgbClr val="2E4F96"/>
                </a:solidFill>
                <a:latin typeface="Trebuchet MS" panose="020B0603020202020204" pitchFamily="34" charset="0"/>
                <a:ea typeface="+mn-ea"/>
                <a:cs typeface="+mn-cs"/>
              </a:rPr>
            </a:br>
            <a:endParaRPr lang="fr-FR" dirty="0"/>
          </a:p>
        </p:txBody>
      </p:sp>
      <p:pic>
        <p:nvPicPr>
          <p:cNvPr id="16" name="Espace réservé du contenu 15">
            <a:extLst>
              <a:ext uri="{FF2B5EF4-FFF2-40B4-BE49-F238E27FC236}">
                <a16:creationId xmlns:a16="http://schemas.microsoft.com/office/drawing/2014/main" id="{1384571F-0A9B-4A85-A3F2-DE72220E4FB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563610" y="1945061"/>
            <a:ext cx="3003259" cy="3675990"/>
          </a:xfrm>
        </p:spPr>
      </p:pic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836F8207-A201-4411-B2CA-E83B065B5C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EMSP - Territoire Jura nord  </a:t>
            </a:r>
            <a:endParaRPr lang="en-US" dirty="0"/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4053F887-340F-4EBF-A1D7-9907143F2F2D}"/>
              </a:ext>
            </a:extLst>
          </p:cNvPr>
          <p:cNvSpPr/>
          <p:nvPr/>
        </p:nvSpPr>
        <p:spPr>
          <a:xfrm>
            <a:off x="1179491" y="1948142"/>
            <a:ext cx="1572097" cy="156566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b="1" dirty="0">
                <a:latin typeface="Merriweather Bold"/>
              </a:rPr>
              <a:t>Première présence humaine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89651783-D752-4D03-9550-857780C20C3F}"/>
              </a:ext>
            </a:extLst>
          </p:cNvPr>
          <p:cNvSpPr/>
          <p:nvPr/>
        </p:nvSpPr>
        <p:spPr>
          <a:xfrm>
            <a:off x="2927757" y="1945061"/>
            <a:ext cx="1702964" cy="1568741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  <a:latin typeface="Merriweather Bold"/>
                <a:ea typeface="Merriweather Bold"/>
              </a:rPr>
              <a:t>Soignant le plus accessible</a:t>
            </a:r>
          </a:p>
        </p:txBody>
      </p:sp>
      <p:sp>
        <p:nvSpPr>
          <p:cNvPr id="6" name="Flèche : bas 5">
            <a:extLst>
              <a:ext uri="{FF2B5EF4-FFF2-40B4-BE49-F238E27FC236}">
                <a16:creationId xmlns:a16="http://schemas.microsoft.com/office/drawing/2014/main" id="{4F42FBA7-681A-4371-BC47-2F50C0132EF5}"/>
              </a:ext>
            </a:extLst>
          </p:cNvPr>
          <p:cNvSpPr/>
          <p:nvPr/>
        </p:nvSpPr>
        <p:spPr>
          <a:xfrm>
            <a:off x="2685441" y="3863507"/>
            <a:ext cx="484632" cy="978408"/>
          </a:xfrm>
          <a:prstGeom prst="down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37CABC43-8D33-41C4-9CB3-7335F5ADE4B9}"/>
              </a:ext>
            </a:extLst>
          </p:cNvPr>
          <p:cNvSpPr/>
          <p:nvPr/>
        </p:nvSpPr>
        <p:spPr>
          <a:xfrm>
            <a:off x="486560" y="5191621"/>
            <a:ext cx="5402511" cy="978408"/>
          </a:xfrm>
          <a:prstGeom prst="flowChartAlternateProcess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b="1" dirty="0">
                <a:latin typeface="Merriweather Bold"/>
              </a:rPr>
              <a:t>Son rôle n’est pas psychothérapeutique !</a:t>
            </a:r>
          </a:p>
          <a:p>
            <a:r>
              <a:rPr lang="fr-FR" b="1" dirty="0">
                <a:latin typeface="Merriweather Bold"/>
              </a:rPr>
              <a:t>Il ne cherche ni à expliquer ni à résoudre la souffrance  </a:t>
            </a:r>
          </a:p>
        </p:txBody>
      </p:sp>
      <p:sp>
        <p:nvSpPr>
          <p:cNvPr id="8" name="Légende : flèche vers le bas 7">
            <a:extLst>
              <a:ext uri="{FF2B5EF4-FFF2-40B4-BE49-F238E27FC236}">
                <a16:creationId xmlns:a16="http://schemas.microsoft.com/office/drawing/2014/main" id="{F8C14EB5-3035-4BF1-81DD-FF601F8AF532}"/>
              </a:ext>
            </a:extLst>
          </p:cNvPr>
          <p:cNvSpPr/>
          <p:nvPr/>
        </p:nvSpPr>
        <p:spPr>
          <a:xfrm>
            <a:off x="8009250" y="1945061"/>
            <a:ext cx="3003259" cy="1450757"/>
          </a:xfrm>
          <a:prstGeom prst="downArrow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b="1" dirty="0">
                <a:latin typeface="Merriweather Bold"/>
              </a:rPr>
              <a:t>L’AS est celui qui observe les émotions dans leur spontanéité  </a:t>
            </a:r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86A20ABB-001B-4E83-B4E0-340F05D3CE2F}"/>
              </a:ext>
            </a:extLst>
          </p:cNvPr>
          <p:cNvSpPr/>
          <p:nvPr/>
        </p:nvSpPr>
        <p:spPr>
          <a:xfrm>
            <a:off x="8009250" y="3603519"/>
            <a:ext cx="1805869" cy="1661021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b="1" dirty="0">
                <a:latin typeface="Merriweather Bold"/>
              </a:rPr>
              <a:t>Il accueille, il écoute</a:t>
            </a: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B554223C-7AB6-4A20-AC0E-1ADA78DED2B5}"/>
              </a:ext>
            </a:extLst>
          </p:cNvPr>
          <p:cNvSpPr/>
          <p:nvPr/>
        </p:nvSpPr>
        <p:spPr>
          <a:xfrm>
            <a:off x="9815119" y="4588778"/>
            <a:ext cx="1711354" cy="153553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b="1" dirty="0">
                <a:latin typeface="Merriweather Bold"/>
              </a:rPr>
              <a:t>Il rassure et oriente si besoin </a:t>
            </a:r>
          </a:p>
        </p:txBody>
      </p:sp>
    </p:spTree>
    <p:extLst>
      <p:ext uri="{BB962C8B-B14F-4D97-AF65-F5344CB8AC3E}">
        <p14:creationId xmlns:p14="http://schemas.microsoft.com/office/powerpoint/2010/main" val="17676013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>
            <a:extLst>
              <a:ext uri="{FF2B5EF4-FFF2-40B4-BE49-F238E27FC236}">
                <a16:creationId xmlns:a16="http://schemas.microsoft.com/office/drawing/2014/main" id="{118202EE-556F-4770-BCE4-028295B26A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500" spc="0" dirty="0">
                <a:solidFill>
                  <a:srgbClr val="2E4F96"/>
                </a:solidFill>
                <a:latin typeface="Trebuchet MS" panose="020B0603020202020204" pitchFamily="34" charset="0"/>
              </a:rPr>
              <a:t>Ce dont les personnes endeuillées ont besoin </a:t>
            </a:r>
            <a:br>
              <a:rPr lang="fr-FR" sz="2500" spc="0" dirty="0">
                <a:solidFill>
                  <a:srgbClr val="2E4F96"/>
                </a:solidFill>
                <a:latin typeface="Trebuchet MS" panose="020B0603020202020204" pitchFamily="34" charset="0"/>
              </a:rPr>
            </a:br>
            <a:endParaRPr lang="fr-FR" dirty="0"/>
          </a:p>
        </p:txBody>
      </p:sp>
      <p:pic>
        <p:nvPicPr>
          <p:cNvPr id="18" name="Espace réservé du contenu 17">
            <a:extLst>
              <a:ext uri="{FF2B5EF4-FFF2-40B4-BE49-F238E27FC236}">
                <a16:creationId xmlns:a16="http://schemas.microsoft.com/office/drawing/2014/main" id="{013B0172-B713-4BD2-AF5B-8DDD7C852CC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097280" y="1846948"/>
            <a:ext cx="4022725" cy="4022725"/>
          </a:xfrm>
        </p:spPr>
      </p:pic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FF4BE2E5-D730-4A29-B405-209336F84B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EMSP - Territoire Jura nord  </a:t>
            </a:r>
            <a:endParaRPr lang="en-US" dirty="0"/>
          </a:p>
        </p:txBody>
      </p:sp>
      <p:graphicFrame>
        <p:nvGraphicFramePr>
          <p:cNvPr id="21" name="Espace réservé du contenu 20">
            <a:extLst>
              <a:ext uri="{FF2B5EF4-FFF2-40B4-BE49-F238E27FC236}">
                <a16:creationId xmlns:a16="http://schemas.microsoft.com/office/drawing/2014/main" id="{82E0CFC4-ADD5-4C9D-920E-0BFE36D150FF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888749218"/>
              </p:ext>
            </p:extLst>
          </p:nvPr>
        </p:nvGraphicFramePr>
        <p:xfrm>
          <a:off x="5120083" y="1856707"/>
          <a:ext cx="6035597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4953744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re 16">
            <a:extLst>
              <a:ext uri="{FF2B5EF4-FFF2-40B4-BE49-F238E27FC236}">
                <a16:creationId xmlns:a16="http://schemas.microsoft.com/office/drawing/2014/main" id="{E77B8680-00FA-4D99-8367-432E997C95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500" spc="0" dirty="0">
                <a:solidFill>
                  <a:srgbClr val="2E4F96"/>
                </a:solidFill>
                <a:latin typeface="Trebuchet MS" panose="020B0603020202020204" pitchFamily="34" charset="0"/>
              </a:rPr>
              <a:t>La posture professionnelle adaptée </a:t>
            </a:r>
            <a:br>
              <a:rPr lang="fr-FR" sz="2500" spc="0" dirty="0">
                <a:solidFill>
                  <a:srgbClr val="2E4F96"/>
                </a:solidFill>
                <a:latin typeface="Trebuchet MS" panose="020B0603020202020204" pitchFamily="34" charset="0"/>
              </a:rPr>
            </a:br>
            <a:endParaRPr lang="fr-FR" dirty="0"/>
          </a:p>
        </p:txBody>
      </p:sp>
      <p:pic>
        <p:nvPicPr>
          <p:cNvPr id="18" name="Espace réservé du contenu 17">
            <a:extLst>
              <a:ext uri="{FF2B5EF4-FFF2-40B4-BE49-F238E27FC236}">
                <a16:creationId xmlns:a16="http://schemas.microsoft.com/office/drawing/2014/main" id="{049F0BC3-AD41-4A8B-B6BA-3C33B2AB1A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632120" y="2326601"/>
            <a:ext cx="2927758" cy="2927758"/>
          </a:xfrm>
        </p:spPr>
      </p:pic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5DE8D930-3C7D-46B9-A18A-C26B216D53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EMSP - Territoire Jura nord  </a:t>
            </a:r>
            <a:endParaRPr lang="en-US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E0E08E34-1C56-440A-8089-B9C6F3E70792}"/>
              </a:ext>
            </a:extLst>
          </p:cNvPr>
          <p:cNvSpPr/>
          <p:nvPr/>
        </p:nvSpPr>
        <p:spPr>
          <a:xfrm>
            <a:off x="1097280" y="1960336"/>
            <a:ext cx="3534841" cy="120801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b="1" dirty="0"/>
              <a:t>Écoute active</a:t>
            </a:r>
          </a:p>
          <a:p>
            <a:r>
              <a:rPr lang="fr-FR" dirty="0"/>
              <a:t>Être pleinement présent, sans interrompre, en reformulant ce qui est dit 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144AC8E-3B81-4480-B916-D87887E91580}"/>
              </a:ext>
            </a:extLst>
          </p:cNvPr>
          <p:cNvSpPr/>
          <p:nvPr/>
        </p:nvSpPr>
        <p:spPr>
          <a:xfrm>
            <a:off x="7559879" y="1960335"/>
            <a:ext cx="3534841" cy="1210703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b="1" dirty="0"/>
              <a:t>Empathie et bienveillance</a:t>
            </a:r>
          </a:p>
          <a:p>
            <a:r>
              <a:rPr lang="fr-FR" dirty="0"/>
              <a:t> Reconnaître la souffrance de l’autre sans la confondre avec la sienne   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F35CD66A-6DD7-4D33-87B0-C5CF4FFCD3AA}"/>
              </a:ext>
            </a:extLst>
          </p:cNvPr>
          <p:cNvSpPr/>
          <p:nvPr/>
        </p:nvSpPr>
        <p:spPr>
          <a:xfrm>
            <a:off x="1097279" y="4412610"/>
            <a:ext cx="3534841" cy="120801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b="1" dirty="0"/>
              <a:t>Respect du silence</a:t>
            </a:r>
          </a:p>
          <a:p>
            <a:r>
              <a:rPr lang="fr-FR" dirty="0"/>
              <a:t>Le silence n’est pas un vide à combler – il peut être un espace de recueillement    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388FE64-C088-4E72-9D76-F8EF049303FC}"/>
              </a:ext>
            </a:extLst>
          </p:cNvPr>
          <p:cNvSpPr/>
          <p:nvPr/>
        </p:nvSpPr>
        <p:spPr>
          <a:xfrm>
            <a:off x="7559879" y="4412610"/>
            <a:ext cx="3534841" cy="120801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b="1" dirty="0"/>
              <a:t>Présence rassurante</a:t>
            </a:r>
          </a:p>
          <a:p>
            <a:r>
              <a:rPr lang="fr-FR" dirty="0"/>
              <a:t>Une présence calme et stable est souvent plus réconfortante que les mots     </a:t>
            </a:r>
          </a:p>
        </p:txBody>
      </p:sp>
    </p:spTree>
    <p:extLst>
      <p:ext uri="{BB962C8B-B14F-4D97-AF65-F5344CB8AC3E}">
        <p14:creationId xmlns:p14="http://schemas.microsoft.com/office/powerpoint/2010/main" val="15051028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re 16">
            <a:extLst>
              <a:ext uri="{FF2B5EF4-FFF2-40B4-BE49-F238E27FC236}">
                <a16:creationId xmlns:a16="http://schemas.microsoft.com/office/drawing/2014/main" id="{471A43F1-35BB-491E-A979-BD1307C034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500" spc="0" dirty="0">
                <a:solidFill>
                  <a:srgbClr val="2E4F96"/>
                </a:solidFill>
                <a:latin typeface="Trebuchet MS" panose="020B0603020202020204" pitchFamily="34" charset="0"/>
              </a:rPr>
              <a:t>Les attitudes à privilégier </a:t>
            </a:r>
            <a:br>
              <a:rPr lang="fr-FR" sz="2500" spc="0" dirty="0">
                <a:solidFill>
                  <a:srgbClr val="2E4F96"/>
                </a:solidFill>
                <a:latin typeface="Trebuchet MS" panose="020B0603020202020204" pitchFamily="34" charset="0"/>
              </a:rPr>
            </a:br>
            <a:endParaRPr lang="fr-FR" dirty="0"/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3A3590AC-CA6D-4451-BC88-9B8D1487E3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EMSP - Territoire Jura nord  </a:t>
            </a:r>
            <a:endParaRPr lang="en-US" dirty="0"/>
          </a:p>
        </p:txBody>
      </p:sp>
      <p:pic>
        <p:nvPicPr>
          <p:cNvPr id="22" name="Espace réservé du contenu 21">
            <a:extLst>
              <a:ext uri="{FF2B5EF4-FFF2-40B4-BE49-F238E27FC236}">
                <a16:creationId xmlns:a16="http://schemas.microsoft.com/office/drawing/2014/main" id="{2B159D27-1CA7-4AD1-9FA1-05CBF65BC5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022164" y="1947085"/>
            <a:ext cx="4147672" cy="4147672"/>
          </a:xfrm>
        </p:spPr>
      </p:pic>
      <p:sp>
        <p:nvSpPr>
          <p:cNvPr id="23" name="Ellipse 22">
            <a:extLst>
              <a:ext uri="{FF2B5EF4-FFF2-40B4-BE49-F238E27FC236}">
                <a16:creationId xmlns:a16="http://schemas.microsoft.com/office/drawing/2014/main" id="{A70F98C8-E809-43D8-B2B1-75C7DFEC1BF3}"/>
              </a:ext>
            </a:extLst>
          </p:cNvPr>
          <p:cNvSpPr/>
          <p:nvPr/>
        </p:nvSpPr>
        <p:spPr>
          <a:xfrm>
            <a:off x="192947" y="1947086"/>
            <a:ext cx="3829217" cy="1966272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b="1" dirty="0"/>
              <a:t>Reformuler</a:t>
            </a:r>
          </a:p>
          <a:p>
            <a:pPr algn="ctr"/>
            <a:endParaRPr lang="fr-FR" b="1" dirty="0"/>
          </a:p>
          <a:p>
            <a:pPr algn="ctr"/>
            <a:r>
              <a:rPr lang="fr-FR" dirty="0">
                <a:solidFill>
                  <a:schemeClr val="accent1"/>
                </a:solidFill>
              </a:rPr>
              <a:t>« </a:t>
            </a:r>
            <a:r>
              <a:rPr lang="fr-FR" i="1" dirty="0">
                <a:solidFill>
                  <a:schemeClr val="accent1"/>
                </a:solidFill>
              </a:rPr>
              <a:t>Si je comprends bien, vous me dites que... </a:t>
            </a:r>
            <a:r>
              <a:rPr lang="fr-FR" dirty="0">
                <a:solidFill>
                  <a:schemeClr val="accent1"/>
                </a:solidFill>
              </a:rPr>
              <a:t>»</a:t>
            </a:r>
          </a:p>
          <a:p>
            <a:pPr algn="ctr"/>
            <a:endParaRPr lang="fr-FR" dirty="0">
              <a:solidFill>
                <a:schemeClr val="accent1"/>
              </a:solidFill>
            </a:endParaRPr>
          </a:p>
          <a:p>
            <a:pPr algn="ctr"/>
            <a:r>
              <a:rPr lang="fr-FR" dirty="0"/>
              <a:t>Valider ce qui est exprimé</a:t>
            </a:r>
          </a:p>
          <a:p>
            <a:pPr algn="ctr"/>
            <a:r>
              <a:rPr lang="fr-FR" dirty="0"/>
              <a:t> </a:t>
            </a:r>
          </a:p>
        </p:txBody>
      </p:sp>
      <p:sp>
        <p:nvSpPr>
          <p:cNvPr id="24" name="Ellipse 23">
            <a:extLst>
              <a:ext uri="{FF2B5EF4-FFF2-40B4-BE49-F238E27FC236}">
                <a16:creationId xmlns:a16="http://schemas.microsoft.com/office/drawing/2014/main" id="{2B51C4BB-AC63-4315-9FF5-9126195B85B9}"/>
              </a:ext>
            </a:extLst>
          </p:cNvPr>
          <p:cNvSpPr/>
          <p:nvPr/>
        </p:nvSpPr>
        <p:spPr>
          <a:xfrm>
            <a:off x="192947" y="4123084"/>
            <a:ext cx="3829217" cy="1971673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b="1" dirty="0"/>
              <a:t>Accueillir</a:t>
            </a:r>
          </a:p>
          <a:p>
            <a:pPr algn="ctr"/>
            <a:endParaRPr lang="fr-FR" b="1" dirty="0"/>
          </a:p>
          <a:p>
            <a:pPr algn="ctr"/>
            <a:r>
              <a:rPr lang="fr-FR" dirty="0">
                <a:solidFill>
                  <a:schemeClr val="accent1"/>
                </a:solidFill>
              </a:rPr>
              <a:t>«</a:t>
            </a:r>
            <a:r>
              <a:rPr lang="fr-FR" dirty="0"/>
              <a:t> </a:t>
            </a:r>
            <a:r>
              <a:rPr lang="fr-FR" i="1" dirty="0">
                <a:solidFill>
                  <a:schemeClr val="accent1"/>
                </a:solidFill>
              </a:rPr>
              <a:t>Je comprends que c’est très difficile pour vous...</a:t>
            </a:r>
            <a:r>
              <a:rPr lang="fr-FR" dirty="0">
                <a:solidFill>
                  <a:schemeClr val="accent1"/>
                </a:solidFill>
              </a:rPr>
              <a:t> »</a:t>
            </a:r>
            <a:r>
              <a:rPr lang="fr-FR" b="1" dirty="0"/>
              <a:t> </a:t>
            </a:r>
          </a:p>
        </p:txBody>
      </p:sp>
      <p:sp>
        <p:nvSpPr>
          <p:cNvPr id="26" name="Flèche : courbe vers la droite 25">
            <a:extLst>
              <a:ext uri="{FF2B5EF4-FFF2-40B4-BE49-F238E27FC236}">
                <a16:creationId xmlns:a16="http://schemas.microsoft.com/office/drawing/2014/main" id="{F1CF3943-589A-4B95-B718-3B18555B95C2}"/>
              </a:ext>
            </a:extLst>
          </p:cNvPr>
          <p:cNvSpPr/>
          <p:nvPr/>
        </p:nvSpPr>
        <p:spPr>
          <a:xfrm>
            <a:off x="427838" y="2424418"/>
            <a:ext cx="343949" cy="1004582"/>
          </a:xfrm>
          <a:prstGeom prst="curved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7" name="Ellipse 26">
            <a:extLst>
              <a:ext uri="{FF2B5EF4-FFF2-40B4-BE49-F238E27FC236}">
                <a16:creationId xmlns:a16="http://schemas.microsoft.com/office/drawing/2014/main" id="{05B9B813-1596-49BE-94C9-1F93B3D5639C}"/>
              </a:ext>
            </a:extLst>
          </p:cNvPr>
          <p:cNvSpPr/>
          <p:nvPr/>
        </p:nvSpPr>
        <p:spPr>
          <a:xfrm>
            <a:off x="7934944" y="1947085"/>
            <a:ext cx="3829217" cy="1966273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b="1" dirty="0"/>
              <a:t>Laisser s’exprimer</a:t>
            </a:r>
          </a:p>
          <a:p>
            <a:pPr algn="ctr"/>
            <a:endParaRPr lang="fr-FR" dirty="0"/>
          </a:p>
          <a:p>
            <a:pPr algn="ctr"/>
            <a:r>
              <a:rPr lang="fr-FR" dirty="0"/>
              <a:t>Ne pas couper, laisser le temps à la parole de venir </a:t>
            </a:r>
            <a:r>
              <a:rPr lang="fr-FR" b="1" dirty="0"/>
              <a:t> </a:t>
            </a:r>
          </a:p>
        </p:txBody>
      </p:sp>
      <p:sp>
        <p:nvSpPr>
          <p:cNvPr id="28" name="Ellipse 27">
            <a:extLst>
              <a:ext uri="{FF2B5EF4-FFF2-40B4-BE49-F238E27FC236}">
                <a16:creationId xmlns:a16="http://schemas.microsoft.com/office/drawing/2014/main" id="{F1156019-FBD5-41E9-9607-03E308A405DD}"/>
              </a:ext>
            </a:extLst>
          </p:cNvPr>
          <p:cNvSpPr/>
          <p:nvPr/>
        </p:nvSpPr>
        <p:spPr>
          <a:xfrm>
            <a:off x="7934945" y="4123084"/>
            <a:ext cx="3829216" cy="1971674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b="1" dirty="0"/>
              <a:t>Être disponible</a:t>
            </a:r>
          </a:p>
          <a:p>
            <a:pPr algn="ctr"/>
            <a:endParaRPr lang="fr-FR" b="1" dirty="0"/>
          </a:p>
          <a:p>
            <a:pPr algn="ctr"/>
            <a:r>
              <a:rPr lang="fr-FR" dirty="0"/>
              <a:t>Proposer sa présence, même silencieuse, sans imposer sa parole </a:t>
            </a:r>
          </a:p>
        </p:txBody>
      </p:sp>
    </p:spTree>
    <p:extLst>
      <p:ext uri="{BB962C8B-B14F-4D97-AF65-F5344CB8AC3E}">
        <p14:creationId xmlns:p14="http://schemas.microsoft.com/office/powerpoint/2010/main" val="30780159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re 22">
            <a:extLst>
              <a:ext uri="{FF2B5EF4-FFF2-40B4-BE49-F238E27FC236}">
                <a16:creationId xmlns:a16="http://schemas.microsoft.com/office/drawing/2014/main" id="{A7919975-F1CB-4C32-92E3-A92EE3C7CB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500" spc="0" dirty="0">
                <a:solidFill>
                  <a:srgbClr val="2E4F96"/>
                </a:solidFill>
                <a:latin typeface="Trebuchet MS" panose="020B0603020202020204" pitchFamily="34" charset="0"/>
              </a:rPr>
              <a:t>Les écueils à éviter </a:t>
            </a:r>
            <a:br>
              <a:rPr lang="fr-FR" sz="2500" spc="0" dirty="0">
                <a:solidFill>
                  <a:srgbClr val="2E4F96"/>
                </a:solidFill>
                <a:latin typeface="Trebuchet MS" panose="020B0603020202020204" pitchFamily="34" charset="0"/>
              </a:rPr>
            </a:br>
            <a:endParaRPr lang="fr-FR" dirty="0"/>
          </a:p>
        </p:txBody>
      </p:sp>
      <p:pic>
        <p:nvPicPr>
          <p:cNvPr id="24" name="Espace réservé du contenu 23">
            <a:extLst>
              <a:ext uri="{FF2B5EF4-FFF2-40B4-BE49-F238E27FC236}">
                <a16:creationId xmlns:a16="http://schemas.microsoft.com/office/drawing/2014/main" id="{8453AAE0-A5D5-47B4-98B6-BB21364722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97280" y="2129040"/>
            <a:ext cx="2994869" cy="3810366"/>
          </a:xfrm>
        </p:spPr>
      </p:pic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8B512D7F-4C3B-4D70-B4AA-C2A08BF3A7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EMSP - Territoire Jura nord  </a:t>
            </a:r>
            <a:endParaRPr lang="en-US" dirty="0"/>
          </a:p>
        </p:txBody>
      </p:sp>
      <p:sp>
        <p:nvSpPr>
          <p:cNvPr id="27" name="Légende : flèche vers le bas 26">
            <a:extLst>
              <a:ext uri="{FF2B5EF4-FFF2-40B4-BE49-F238E27FC236}">
                <a16:creationId xmlns:a16="http://schemas.microsoft.com/office/drawing/2014/main" id="{FFF26BEE-5397-4565-A0C6-F9256B2ABCFC}"/>
              </a:ext>
            </a:extLst>
          </p:cNvPr>
          <p:cNvSpPr/>
          <p:nvPr/>
        </p:nvSpPr>
        <p:spPr>
          <a:xfrm>
            <a:off x="4186105" y="1853968"/>
            <a:ext cx="7080309" cy="880844"/>
          </a:xfrm>
          <a:prstGeom prst="downArrow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Certaines attitudes, bien qu’intentionnées, peuvent aggraver la souffrance, blesser plus que réconforter, créer une distance    </a:t>
            </a:r>
          </a:p>
        </p:txBody>
      </p:sp>
      <p:sp>
        <p:nvSpPr>
          <p:cNvPr id="28" name="Ellipse 27">
            <a:extLst>
              <a:ext uri="{FF2B5EF4-FFF2-40B4-BE49-F238E27FC236}">
                <a16:creationId xmlns:a16="http://schemas.microsoft.com/office/drawing/2014/main" id="{B94C0AAF-131C-4D69-93D0-D35DCF83B82A}"/>
              </a:ext>
            </a:extLst>
          </p:cNvPr>
          <p:cNvSpPr/>
          <p:nvPr/>
        </p:nvSpPr>
        <p:spPr>
          <a:xfrm>
            <a:off x="4345497" y="2851419"/>
            <a:ext cx="2860646" cy="1527634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b="1" dirty="0"/>
              <a:t>Minimiser</a:t>
            </a:r>
          </a:p>
          <a:p>
            <a:pPr algn="ctr"/>
            <a:r>
              <a:rPr lang="fr-FR" dirty="0"/>
              <a:t>(Revient à nier)</a:t>
            </a:r>
            <a:endParaRPr lang="fr-FR" dirty="0">
              <a:solidFill>
                <a:schemeClr val="tx1"/>
              </a:solidFill>
            </a:endParaRPr>
          </a:p>
          <a:p>
            <a:pPr algn="ctr"/>
            <a:r>
              <a:rPr lang="fr-FR" dirty="0">
                <a:solidFill>
                  <a:schemeClr val="accent1"/>
                </a:solidFill>
              </a:rPr>
              <a:t>« </a:t>
            </a:r>
            <a:r>
              <a:rPr lang="fr-FR" i="1" dirty="0">
                <a:solidFill>
                  <a:schemeClr val="accent1"/>
                </a:solidFill>
              </a:rPr>
              <a:t>Ça va aller...le temps guérit tout</a:t>
            </a:r>
            <a:r>
              <a:rPr lang="fr-FR" dirty="0">
                <a:solidFill>
                  <a:schemeClr val="accent1"/>
                </a:solidFill>
              </a:rPr>
              <a:t> »</a:t>
            </a:r>
            <a:r>
              <a:rPr lang="fr-FR" i="1" dirty="0">
                <a:solidFill>
                  <a:schemeClr val="accent1"/>
                </a:solidFill>
              </a:rPr>
              <a:t> </a:t>
            </a:r>
            <a:r>
              <a:rPr lang="fr-FR" dirty="0">
                <a:solidFill>
                  <a:schemeClr val="accent1"/>
                </a:solidFill>
              </a:rPr>
              <a:t> </a:t>
            </a:r>
          </a:p>
        </p:txBody>
      </p:sp>
      <p:sp>
        <p:nvSpPr>
          <p:cNvPr id="29" name="Ellipse 28">
            <a:extLst>
              <a:ext uri="{FF2B5EF4-FFF2-40B4-BE49-F238E27FC236}">
                <a16:creationId xmlns:a16="http://schemas.microsoft.com/office/drawing/2014/main" id="{F43070D1-7940-4CDD-ADCD-8E8BF487802A}"/>
              </a:ext>
            </a:extLst>
          </p:cNvPr>
          <p:cNvSpPr/>
          <p:nvPr/>
        </p:nvSpPr>
        <p:spPr>
          <a:xfrm>
            <a:off x="8295034" y="2851419"/>
            <a:ext cx="2860646" cy="1527634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b="1" dirty="0"/>
              <a:t>Donner des conseils</a:t>
            </a:r>
          </a:p>
          <a:p>
            <a:pPr algn="ctr"/>
            <a:r>
              <a:rPr lang="fr-FR" dirty="0"/>
              <a:t>Les personnes n’ont pas besoin de vos solutions </a:t>
            </a:r>
          </a:p>
        </p:txBody>
      </p:sp>
      <p:sp>
        <p:nvSpPr>
          <p:cNvPr id="30" name="Ellipse 29">
            <a:extLst>
              <a:ext uri="{FF2B5EF4-FFF2-40B4-BE49-F238E27FC236}">
                <a16:creationId xmlns:a16="http://schemas.microsoft.com/office/drawing/2014/main" id="{DBC7091C-A7C8-4940-A137-8EC79C0D149B}"/>
              </a:ext>
            </a:extLst>
          </p:cNvPr>
          <p:cNvSpPr/>
          <p:nvPr/>
        </p:nvSpPr>
        <p:spPr>
          <a:xfrm>
            <a:off x="4345497" y="4495660"/>
            <a:ext cx="2860646" cy="1527634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b="1" dirty="0"/>
              <a:t>Juger ou comparer</a:t>
            </a:r>
          </a:p>
          <a:p>
            <a:pPr algn="ctr"/>
            <a:r>
              <a:rPr lang="fr-FR" dirty="0"/>
              <a:t>(Singularité)</a:t>
            </a:r>
          </a:p>
          <a:p>
            <a:pPr algn="ctr"/>
            <a:r>
              <a:rPr lang="fr-FR" dirty="0">
                <a:solidFill>
                  <a:schemeClr val="accent1"/>
                </a:solidFill>
              </a:rPr>
              <a:t>« </a:t>
            </a:r>
            <a:r>
              <a:rPr lang="fr-FR" i="1" dirty="0">
                <a:solidFill>
                  <a:schemeClr val="accent1"/>
                </a:solidFill>
              </a:rPr>
              <a:t>D’autres ont vécu pire !</a:t>
            </a:r>
            <a:r>
              <a:rPr lang="fr-FR" dirty="0">
                <a:solidFill>
                  <a:schemeClr val="accent1"/>
                </a:solidFill>
              </a:rPr>
              <a:t> »</a:t>
            </a:r>
          </a:p>
        </p:txBody>
      </p:sp>
      <p:sp>
        <p:nvSpPr>
          <p:cNvPr id="31" name="Ellipse 30">
            <a:extLst>
              <a:ext uri="{FF2B5EF4-FFF2-40B4-BE49-F238E27FC236}">
                <a16:creationId xmlns:a16="http://schemas.microsoft.com/office/drawing/2014/main" id="{91BE663F-8800-4493-97A7-10D8479511A9}"/>
              </a:ext>
            </a:extLst>
          </p:cNvPr>
          <p:cNvSpPr/>
          <p:nvPr/>
        </p:nvSpPr>
        <p:spPr>
          <a:xfrm>
            <a:off x="8295034" y="4495660"/>
            <a:ext cx="2860646" cy="1527634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b="1" dirty="0"/>
              <a:t>Utiliser des phrases toutes faites</a:t>
            </a:r>
          </a:p>
          <a:p>
            <a:pPr algn="ctr"/>
            <a:r>
              <a:rPr lang="fr-FR" dirty="0">
                <a:solidFill>
                  <a:schemeClr val="accent1"/>
                </a:solidFill>
              </a:rPr>
              <a:t>« </a:t>
            </a:r>
            <a:r>
              <a:rPr lang="fr-FR" i="1" dirty="0">
                <a:solidFill>
                  <a:schemeClr val="accent1"/>
                </a:solidFill>
              </a:rPr>
              <a:t>C’est la vie !</a:t>
            </a:r>
            <a:r>
              <a:rPr lang="fr-FR" dirty="0">
                <a:solidFill>
                  <a:schemeClr val="accent1"/>
                </a:solidFill>
              </a:rPr>
              <a:t> »</a:t>
            </a:r>
          </a:p>
          <a:p>
            <a:pPr algn="ctr"/>
            <a:r>
              <a:rPr lang="fr-FR" dirty="0">
                <a:solidFill>
                  <a:schemeClr val="accent1"/>
                </a:solidFill>
              </a:rPr>
              <a:t>« </a:t>
            </a:r>
            <a:r>
              <a:rPr lang="fr-FR" i="1" dirty="0">
                <a:solidFill>
                  <a:schemeClr val="accent1"/>
                </a:solidFill>
              </a:rPr>
              <a:t>Il faut être fort</a:t>
            </a:r>
            <a:r>
              <a:rPr lang="fr-FR" dirty="0">
                <a:solidFill>
                  <a:schemeClr val="accent1"/>
                </a:solidFill>
              </a:rPr>
              <a:t> »</a:t>
            </a:r>
          </a:p>
        </p:txBody>
      </p:sp>
    </p:spTree>
    <p:extLst>
      <p:ext uri="{BB962C8B-B14F-4D97-AF65-F5344CB8AC3E}">
        <p14:creationId xmlns:p14="http://schemas.microsoft.com/office/powerpoint/2010/main" val="3996529960"/>
      </p:ext>
    </p:extLst>
  </p:cSld>
  <p:clrMapOvr>
    <a:masterClrMapping/>
  </p:clrMapOvr>
</p:sld>
</file>

<file path=ppt/theme/theme1.xml><?xml version="1.0" encoding="utf-8"?>
<a:theme xmlns:a="http://schemas.openxmlformats.org/drawingml/2006/main" name="Rétrospective">
  <a:themeElements>
    <a:clrScheme name="Personnalisé 8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2E4F96"/>
      </a:accent1>
      <a:accent2>
        <a:srgbClr val="EEBB44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étrospectiv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étrospective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1349</TotalTime>
  <Words>750</Words>
  <Application>Microsoft Office PowerPoint</Application>
  <PresentationFormat>Grand écran</PresentationFormat>
  <Paragraphs>130</Paragraphs>
  <Slides>11</Slides>
  <Notes>9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6" baseType="lpstr">
      <vt:lpstr>Calibri</vt:lpstr>
      <vt:lpstr>Calibri Light</vt:lpstr>
      <vt:lpstr>Merriweather Bold</vt:lpstr>
      <vt:lpstr>Trebuchet MS</vt:lpstr>
      <vt:lpstr>Rétrospective</vt:lpstr>
      <vt:lpstr>Accompagner l’endeuillé </vt:lpstr>
      <vt:lpstr>Objectifs  </vt:lpstr>
      <vt:lpstr>Qu’est-ce que le deuil ?  </vt:lpstr>
      <vt:lpstr>    Les réactions face à la perte   </vt:lpstr>
      <vt:lpstr>L’aide-soignant : un rôle spécifique dans le contexte du deuil  </vt:lpstr>
      <vt:lpstr>Ce dont les personnes endeuillées ont besoin  </vt:lpstr>
      <vt:lpstr>La posture professionnelle adaptée  </vt:lpstr>
      <vt:lpstr>Les attitudes à privilégier  </vt:lpstr>
      <vt:lpstr>Les écueils à éviter  </vt:lpstr>
      <vt:lpstr>Ajuster ses propres émotions de soignant </vt:lpstr>
      <vt:lpstr>Messages clés à retenir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PROJET CHLP</dc:title>
  <dc:creator>FERNANDES Charlotte</dc:creator>
  <cp:lastModifiedBy>FILIPE Ricardo</cp:lastModifiedBy>
  <cp:revision>113</cp:revision>
  <dcterms:created xsi:type="dcterms:W3CDTF">2022-01-07T15:32:55Z</dcterms:created>
  <dcterms:modified xsi:type="dcterms:W3CDTF">2026-06-16T14:34:56Z</dcterms:modified>
</cp:coreProperties>
</file>