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notesMasterIdLst>
    <p:notesMasterId r:id="rId9"/>
  </p:notesMasterIdLst>
  <p:sldIdLst>
    <p:sldId id="284" r:id="rId3"/>
    <p:sldId id="257" r:id="rId4"/>
    <p:sldId id="258" r:id="rId5"/>
    <p:sldId id="261" r:id="rId6"/>
    <p:sldId id="259" r:id="rId7"/>
    <p:sldId id="260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CCDEF4-3B17-4AF3-8DEF-C0E5CF94035F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682021-C037-4738-AF86-304133142A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0326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CB0832F-C9D5-45CB-B242-F6FF4C935C76}" type="datetime1">
              <a:rPr lang="en-US" smtClean="0"/>
              <a:t>9/22/2025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TAVARES Valérie – septembre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AEF3-E56F-4616-BA78-59B5F9CF27C5}" type="slidenum">
              <a:rPr lang="fr-FR" smtClean="0"/>
              <a:t>‹N°›</a:t>
            </a:fld>
            <a:endParaRPr lang="fr-FR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27418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B09BD-8F4D-4B91-AA2E-FCE6388BBE8E}" type="datetime1">
              <a:rPr lang="en-US" smtClean="0"/>
              <a:t>9/22/2025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TAVARES Valérie – septembre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AEF3-E56F-4616-BA78-59B5F9CF27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982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265A0-1721-44CA-8E12-E501B59B540D}" type="datetime1">
              <a:rPr lang="en-US" smtClean="0"/>
              <a:t>9/22/2025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TAVARES Valérie – septembre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AEF3-E56F-4616-BA78-59B5F9CF27C5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09162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FCAE-DB5A-4BFD-8963-E543AFA3FF59}" type="datetime1">
              <a:rPr lang="en-US" smtClean="0"/>
              <a:t>9/22/2025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TAVARES Valérie – septembre 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AEF3-E56F-4616-BA78-59B5F9CF27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4550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EF29-4EA2-4368-A6ED-51EFAA7F51D1}" type="datetime1">
              <a:rPr lang="en-US" smtClean="0"/>
              <a:t>9/22/2025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TAVARES Valérie – septembre 2025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AEF3-E56F-4616-BA78-59B5F9CF27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1095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5C384-4468-4C1A-BA91-F1C10ED07219}" type="datetime1">
              <a:rPr lang="en-US" smtClean="0"/>
              <a:t>9/22/2025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TAVARES Valérie – septembre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AEF3-E56F-4616-BA78-59B5F9CF27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72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6326-78AF-4431-B0E7-C6A3FE8B8FD4}" type="datetime1">
              <a:rPr lang="en-US" smtClean="0"/>
              <a:t>9/22/2025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TAVARES Valérie – septembre 2025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AEF3-E56F-4616-BA78-59B5F9CF27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2414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097F-B3FC-4372-A6C9-0322AB675201}" type="datetime1">
              <a:rPr lang="en-US" smtClean="0"/>
              <a:t>9/22/2025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TAVARES Valérie – septembre 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AEF3-E56F-4616-BA78-59B5F9CF27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6683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E4AEB-12DE-4129-8B72-8BBB227A8E8A}" type="datetime1">
              <a:rPr lang="en-US" smtClean="0"/>
              <a:t>9/22/2025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TAVARES Valérie – septembre 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AEF3-E56F-4616-BA78-59B5F9CF27C5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2759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C5CE-4492-4F51-8B13-A95CDBD8F14A}" type="datetime1">
              <a:rPr lang="en-US" smtClean="0"/>
              <a:t>9/22/2025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TAVARES Valérie – septembre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AEF3-E56F-4616-BA78-59B5F9CF27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2509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71632-AE14-4EE3-84E6-A617F0C794F5}" type="datetime1">
              <a:rPr lang="en-US" smtClean="0"/>
              <a:t>9/22/2025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TAVARES Valérie – septembre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AEF3-E56F-4616-BA78-59B5F9CF27C5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7172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2BE9-B099-4F79-87D0-F8818BF9147C}" type="datetime1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TAVARES Valérie – septembre 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41565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EF60D-DC29-4B73-9D6F-C75E8E660B11}" type="datetime1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TAVARES Valérie – septembre 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042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2B43E-19B5-4591-B74B-A4AFC58B5116}" type="datetime1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TAVARES Valérie – septembre 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7800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AC62-13E7-4D5B-9867-AAA25E1148BD}" type="datetime1">
              <a:rPr lang="en-US" smtClean="0"/>
              <a:t>9/22/2025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TAVARES Valérie – septembre 2025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5164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B8F05-B858-4A49-9974-E64F5B335910}" type="datetime1">
              <a:rPr lang="en-US" smtClean="0"/>
              <a:t>9/22/2025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TAVARES Valérie – septembre 2025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8583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FC39B-56C6-411E-8206-C4EB5B7C9D15}" type="datetime1">
              <a:rPr lang="en-US" smtClean="0"/>
              <a:t>9/22/2025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TAVARES Valérie – septembre 2025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540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2678-8EA9-4B42-AB61-0ECF8080BC51}" type="datetime1">
              <a:rPr lang="en-US" smtClean="0"/>
              <a:t>9/22/2025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TAVARES Valérie – septembre 2025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9005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B3CE99C-A1AD-4FDC-8031-B7C9AAD6CC68}" type="datetime1">
              <a:rPr lang="en-US" smtClean="0"/>
              <a:t>9/22/2025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TAVARES Valérie – septembre 2025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0361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62556-F729-42A1-8C3B-19F8C3526550}" type="datetime1">
              <a:rPr lang="en-US" smtClean="0"/>
              <a:t>9/22/2025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TAVARES Valérie – septembre 2025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4409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024CA-F78C-4C81-891F-10EA5FD6150F}" type="datetime1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TAVARES Valérie – septembre 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4263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20356-2370-4DD7-8340-FC888B0575FD}" type="datetime1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TAVARES Valérie – septembre 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971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953AE35-74FB-4D2F-ABA3-2D353ECD40CF}" type="datetime1">
              <a:rPr lang="en-US" smtClean="0"/>
              <a:t>9/22/2025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r>
              <a:rPr lang="fr-FR"/>
              <a:t>TAVARES Valérie – septembre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95CAEF3-E56F-4616-BA78-59B5F9CF27C5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8101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5D437C0-A54C-486A-9FA7-204324019139}" type="datetime1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TAVARES Valérie – septembre 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0776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4E27C3-03AB-4025-AB38-19B6F609C1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2102953"/>
            <a:ext cx="10058400" cy="1682579"/>
          </a:xfrm>
        </p:spPr>
        <p:txBody>
          <a:bodyPr>
            <a:normAutofit/>
          </a:bodyPr>
          <a:lstStyle/>
          <a:p>
            <a:r>
              <a:rPr lang="fr-FR" sz="4800" dirty="0">
                <a:latin typeface="Trebuchet MS" panose="020B0603020202020204" pitchFamily="34" charset="0"/>
              </a:rPr>
              <a:t>Développement psycho-social de l’homme à tous les âges de la vie</a:t>
            </a:r>
            <a:endParaRPr lang="fr-FR" sz="6600" dirty="0">
              <a:latin typeface="Trebuchet MS" panose="020B06030202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991DA90-2A6A-4517-88BC-FB65914A7E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>
                <a:solidFill>
                  <a:schemeClr val="tx1"/>
                </a:solidFill>
              </a:rPr>
              <a:t>Bloc 1 module 1</a:t>
            </a:r>
          </a:p>
          <a:p>
            <a:r>
              <a:rPr lang="fr-FR" dirty="0">
                <a:solidFill>
                  <a:schemeClr val="tx1"/>
                </a:solidFill>
              </a:rPr>
              <a:t>Accompagnement et soins de la personne dans les activités de sa vie quotidienne et de sa vie sociale</a:t>
            </a:r>
          </a:p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93E685E-0E97-413F-AB35-5E443B9A3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TAVARES Valérie – septembre 2025</a:t>
            </a: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5ADD290-5821-4B1A-948E-8F3F3998AFB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2" t="32330" r="37500" b="40525"/>
          <a:stretch/>
        </p:blipFill>
        <p:spPr bwMode="auto">
          <a:xfrm>
            <a:off x="534857" y="269836"/>
            <a:ext cx="2796171" cy="1143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37912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L’enfance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 Développement cognitif : la perception, la mémorisation, le raisonnement, l’intelligence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 Développement psychomoteur : la préhension, le langage, la motricité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 Développement Affectif : l’attachement, la relation, la socialisation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En lien avec la biologie de la personne, l’environnement dans lequel il évolue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TAVARES Valérie – septembre 2025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4CBB054-6B85-47D9-82FD-A4DB5E6CD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3831" y="431333"/>
            <a:ext cx="371820" cy="42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898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L’adolescence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 Commence vers12-14 ans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 Début liée aux transformations corporelles : Mensuration, règles et 1</a:t>
            </a:r>
            <a:r>
              <a:rPr lang="fr-FR" baseline="30000" dirty="0"/>
              <a:t>ère</a:t>
            </a:r>
            <a:r>
              <a:rPr lang="fr-FR" dirty="0"/>
              <a:t> éjaculation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 Séparation-individuation : se séparer de ses « parents » et savoir « qui je suis »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 Le groupe de pairs est important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 Fin de l’adolescence dépend des époques et des cultures</a:t>
            </a:r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TAVARES Valérie – septembre 2025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1AFFE3F-B75E-4C44-804B-2326A57B6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5410" y="585216"/>
            <a:ext cx="371888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332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1438102" y="1252661"/>
            <a:ext cx="8435498" cy="1463040"/>
          </a:xfrm>
        </p:spPr>
        <p:txBody>
          <a:bodyPr/>
          <a:lstStyle/>
          <a:p>
            <a:pPr algn="l"/>
            <a:r>
              <a:rPr lang="fr-FR" dirty="0"/>
              <a:t>TD pour comprendre </a:t>
            </a:r>
            <a:r>
              <a:rPr lang="fr-FR" sz="1400" b="1" dirty="0"/>
              <a:t>(</a:t>
            </a:r>
            <a:r>
              <a:rPr lang="fr-FR" sz="1400" b="1" dirty="0" err="1"/>
              <a:t>cf</a:t>
            </a:r>
            <a:r>
              <a:rPr lang="fr-FR" sz="1400" b="1" dirty="0"/>
              <a:t> Document transmis en cours)</a:t>
            </a:r>
            <a:endParaRPr lang="fr-FR" b="1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idx="1"/>
          </p:nvPr>
        </p:nvSpPr>
        <p:spPr>
          <a:xfrm>
            <a:off x="1348568" y="4873819"/>
            <a:ext cx="3784522" cy="1463040"/>
          </a:xfrm>
        </p:spPr>
        <p:txBody>
          <a:bodyPr>
            <a:normAutofit/>
          </a:bodyPr>
          <a:lstStyle/>
          <a:p>
            <a:r>
              <a:rPr lang="fr-FR" sz="2800" b="1" dirty="0"/>
              <a:t>« tableau des âges »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TAVARES Valérie – septembre 2025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F9BC0E-0179-493C-99EB-4889487FE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5056" y="6181107"/>
            <a:ext cx="371888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159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L’âge adulte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Retour au raisonnable après l’adolescence</a:t>
            </a:r>
          </a:p>
          <a:p>
            <a:r>
              <a:rPr lang="fr-FR" dirty="0"/>
              <a:t>Contexte de vie familiale et professionnelle propre à chaque individu, « conforme » à la société ?</a:t>
            </a:r>
          </a:p>
          <a:p>
            <a:r>
              <a:rPr lang="fr-FR" dirty="0"/>
              <a:t>Lien avec « nos rêves d’enfants » ?</a:t>
            </a:r>
          </a:p>
          <a:p>
            <a:r>
              <a:rPr lang="fr-FR" dirty="0"/>
              <a:t>Crise du milieu de la vie : </a:t>
            </a:r>
          </a:p>
          <a:p>
            <a:pPr lvl="1"/>
            <a:r>
              <a:rPr lang="fr-FR" dirty="0"/>
              <a:t>35 /50 ans suite à un ou plusieurs évènements-chocs (travail, vie conjugale, DC d’un parent, départ d’un enfant, maladie),</a:t>
            </a:r>
          </a:p>
          <a:p>
            <a:pPr lvl="1"/>
            <a:r>
              <a:rPr lang="fr-FR" dirty="0"/>
              <a:t>Prise de conscience du temps qui passe, de sa vulnérabilité, de la dernière chance de se réaliser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TAVARES Valérie – septembre 2025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F77689-8570-4BE1-8132-BE665B381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112" y="262697"/>
            <a:ext cx="371888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00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vieillissement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Le vieillissement cognitif commence vers 25 ans avec la disparition des neurones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Espérance de vie est en France de 85,3 pour les femmes et 79,2 pour les hommes </a:t>
            </a:r>
            <a:r>
              <a:rPr lang="fr-FR" sz="1000" dirty="0"/>
              <a:t>(INSEE Février 2021)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Facteurs de vieillissement (tabac, alcool, stress) sont différents selon chaque individu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Comment je vais vivre jusqu’au bout ? Certitude d’être mortel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Quelle place j’ai dans la société (retraite, activités,…)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Modifications des rôles : parents/enfants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Transmissions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TAVARES Valérie – septembre 2025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79E330-2888-4250-BA22-54ADE87B4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8632" y="438865"/>
            <a:ext cx="371888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8215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">
  <a:themeElements>
    <a:clrScheme name="Inté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é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é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ppt/theme/theme2.xml><?xml version="1.0" encoding="utf-8"?>
<a:theme xmlns:a="http://schemas.openxmlformats.org/drawingml/2006/main" name="1_Rétrospective">
  <a:themeElements>
    <a:clrScheme name="Personnalisé 8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2E4F96"/>
      </a:accent1>
      <a:accent2>
        <a:srgbClr val="EEBB44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148</TotalTime>
  <Words>356</Words>
  <Application>Microsoft Office PowerPoint</Application>
  <PresentationFormat>Grand écran</PresentationFormat>
  <Paragraphs>39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</vt:i4>
      </vt:variant>
    </vt:vector>
  </HeadingPairs>
  <TitlesOfParts>
    <vt:vector size="15" baseType="lpstr">
      <vt:lpstr>Calibri</vt:lpstr>
      <vt:lpstr>Calibri Light</vt:lpstr>
      <vt:lpstr>Trebuchet MS</vt:lpstr>
      <vt:lpstr>Tw Cen MT</vt:lpstr>
      <vt:lpstr>Tw Cen MT Condensed</vt:lpstr>
      <vt:lpstr>Wingdings</vt:lpstr>
      <vt:lpstr>Wingdings 3</vt:lpstr>
      <vt:lpstr>Intégral</vt:lpstr>
      <vt:lpstr>1_Rétrospective</vt:lpstr>
      <vt:lpstr>Développement psycho-social de l’homme à tous les âges de la vie</vt:lpstr>
      <vt:lpstr>L’enfance</vt:lpstr>
      <vt:lpstr>L’adolescence</vt:lpstr>
      <vt:lpstr>TD pour comprendre (cf Document transmis en cours)</vt:lpstr>
      <vt:lpstr>L’âge adulte</vt:lpstr>
      <vt:lpstr>Le vieillissement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Développement psycho-social</dc:title>
  <dc:creator>TAVARES Valerie</dc:creator>
  <cp:lastModifiedBy>TAVARES Valerie (CHLP)</cp:lastModifiedBy>
  <cp:revision>16</cp:revision>
  <dcterms:created xsi:type="dcterms:W3CDTF">2021-09-06T10:07:45Z</dcterms:created>
  <dcterms:modified xsi:type="dcterms:W3CDTF">2025-09-22T05:57:01Z</dcterms:modified>
</cp:coreProperties>
</file>